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3" r:id="rId1"/>
    <p:sldMasterId id="2147483712" r:id="rId2"/>
    <p:sldMasterId id="2147483674" r:id="rId3"/>
    <p:sldMasterId id="2147483710" r:id="rId4"/>
  </p:sldMasterIdLst>
  <p:notesMasterIdLst>
    <p:notesMasterId r:id="rId19"/>
  </p:notesMasterIdLst>
  <p:sldIdLst>
    <p:sldId id="258"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Lst>
  <p:sldSz cx="9144000" cy="5143500" type="screen16x9"/>
  <p:notesSz cx="6858000" cy="9144000"/>
  <p:embeddedFontLst>
    <p:embeddedFont>
      <p:font typeface="Open Sans Semibold" panose="020B0604020202020204"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Lucida Sans Unicode" panose="020B0602030504020204" pitchFamily="34" charset="0"/>
      <p:regular r:id="rId32"/>
    </p:embeddedFont>
    <p:embeddedFont>
      <p:font typeface="Verdana" panose="020B0604030504040204" pitchFamily="34" charset="0"/>
      <p:regular r:id="rId33"/>
      <p:bold r:id="rId34"/>
      <p:italic r:id="rId35"/>
      <p:boldItalic r:id="rId3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ckblätter/Titelseiten" id="{877C3B64-B705-504C-B868-5F06B26592AA}">
          <p14:sldIdLst>
            <p14:sldId id="258"/>
            <p14:sldId id="271"/>
            <p14:sldId id="272"/>
            <p14:sldId id="273"/>
            <p14:sldId id="274"/>
            <p14:sldId id="275"/>
            <p14:sldId id="276"/>
            <p14:sldId id="277"/>
            <p14:sldId id="278"/>
            <p14:sldId id="279"/>
            <p14:sldId id="280"/>
            <p14:sldId id="281"/>
            <p14:sldId id="282"/>
            <p14:sldId id="283"/>
          </p14:sldIdLst>
        </p14:section>
        <p14:section name="Inhaltsseiten" id="{E18E821C-B8FC-5C43-ACE0-6836E603AEC2}">
          <p14:sldIdLst/>
        </p14:section>
      </p14:sectionLst>
    </p:ext>
    <p:ext uri="{EFAFB233-063F-42B5-8137-9DF3F51BA10A}">
      <p15:sldGuideLst xmlns:p15="http://schemas.microsoft.com/office/powerpoint/2012/main">
        <p15:guide id="2" pos="567"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99"/>
    <a:srgbClr val="79B925"/>
    <a:srgbClr val="006E91"/>
    <a:srgbClr val="87C04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92" autoAdjust="0"/>
    <p:restoredTop sz="96405"/>
  </p:normalViewPr>
  <p:slideViewPr>
    <p:cSldViewPr snapToGrid="0" snapToObjects="1">
      <p:cViewPr varScale="1">
        <p:scale>
          <a:sx n="121" d="100"/>
          <a:sy n="121" d="100"/>
        </p:scale>
        <p:origin x="345" y="60"/>
      </p:cViewPr>
      <p:guideLst>
        <p:guide pos="567"/>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96F06985-720D-E44B-AE22-C975BAF34869}" type="datetimeFigureOut">
              <a:rPr lang="de-DE" smtClean="0"/>
              <a:pPr/>
              <a:t>15.04.2021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C3CB5E3-56A0-844F-AFC7-2F8DF5476F13}" type="slidenum">
              <a:rPr lang="de-DE" smtClean="0"/>
              <a:pPr/>
              <a:t>‹Nr.›</a:t>
            </a:fld>
            <a:endParaRPr lang="de-DE" dirty="0"/>
          </a:p>
        </p:txBody>
      </p:sp>
    </p:spTree>
    <p:extLst>
      <p:ext uri="{BB962C8B-B14F-4D97-AF65-F5344CB8AC3E}">
        <p14:creationId xmlns:p14="http://schemas.microsoft.com/office/powerpoint/2010/main" val="1208105981"/>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Verdana" panose="020B060403050404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file://localhost/Users/daniela/Desktop/Inline/CJD/PPt/Bullet_Hellblau_3.pn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file://localhost/Users/daniela/Desktop/Inline/CJD/PPt/Bullet_gruen.png" TargetMode="Externa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file://localhost/Users/daniela/Desktop/Inline/CJD/PPt/Bullet_Hellblau_3.pn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file://localhost/Users/daniela/Desktop/Inline/CJD/PPt/Bullet_gruen.png" TargetMode="Externa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daniela/Desktop/Inline/CJD/PPt/Bullet_Hellblau_3.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71415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Aufzählung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5" y="1517135"/>
            <a:ext cx="4705865" cy="1064056"/>
          </a:xfrm>
          <a:prstGeom prst="rect">
            <a:avLst/>
          </a:prstGeom>
        </p:spPr>
        <p:txBody>
          <a:bodyPr lIns="0" tIns="0" rIns="0" bIns="0" anchor="b"/>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 oder Überschrift</a:t>
            </a:r>
          </a:p>
        </p:txBody>
      </p:sp>
      <p:sp>
        <p:nvSpPr>
          <p:cNvPr id="3"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3295134" y="2701925"/>
            <a:ext cx="4705865"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
        <p:nvSpPr>
          <p:cNvPr id="6" name="Textplatzhalter 4">
            <a:extLst>
              <a:ext uri="{FF2B5EF4-FFF2-40B4-BE49-F238E27FC236}">
                <a16:creationId xmlns:a16="http://schemas.microsoft.com/office/drawing/2014/main" id="{B24DA204-69DC-6D4F-AFF5-84944257BD01}"/>
              </a:ext>
            </a:extLst>
          </p:cNvPr>
          <p:cNvSpPr>
            <a:spLocks noGrp="1"/>
          </p:cNvSpPr>
          <p:nvPr>
            <p:ph type="body" sz="quarter" idx="11"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18716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 + Titel + Aufzählungen">
    <p:spTree>
      <p:nvGrpSpPr>
        <p:cNvPr id="1" name=""/>
        <p:cNvGrpSpPr/>
        <p:nvPr/>
      </p:nvGrpSpPr>
      <p:grpSpPr>
        <a:xfrm>
          <a:off x="0" y="0"/>
          <a:ext cx="0" cy="0"/>
          <a:chOff x="0" y="0"/>
          <a:chExt cx="0" cy="0"/>
        </a:xfrm>
      </p:grpSpPr>
      <p:sp>
        <p:nvSpPr>
          <p:cNvPr id="11" name="Prozess 9"/>
          <p:cNvSpPr/>
          <p:nvPr userDrawn="1"/>
        </p:nvSpPr>
        <p:spPr>
          <a:xfrm>
            <a:off x="2501845" y="602512"/>
            <a:ext cx="6642155" cy="45409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370 w 10000"/>
              <a:gd name="connsiteY0" fmla="*/ 4159 h 10000"/>
              <a:gd name="connsiteX1" fmla="*/ 10000 w 10000"/>
              <a:gd name="connsiteY1" fmla="*/ 0 h 10000"/>
              <a:gd name="connsiteX2" fmla="*/ 10000 w 10000"/>
              <a:gd name="connsiteY2" fmla="*/ 10000 h 10000"/>
              <a:gd name="connsiteX3" fmla="*/ 0 w 10000"/>
              <a:gd name="connsiteY3" fmla="*/ 10000 h 10000"/>
              <a:gd name="connsiteX4" fmla="*/ 1370 w 10000"/>
              <a:gd name="connsiteY4" fmla="*/ 4159 h 10000"/>
              <a:gd name="connsiteX0" fmla="*/ 19 w 10000"/>
              <a:gd name="connsiteY0" fmla="*/ 2581 h 10000"/>
              <a:gd name="connsiteX1" fmla="*/ 10000 w 10000"/>
              <a:gd name="connsiteY1" fmla="*/ 0 h 10000"/>
              <a:gd name="connsiteX2" fmla="*/ 10000 w 10000"/>
              <a:gd name="connsiteY2" fmla="*/ 10000 h 10000"/>
              <a:gd name="connsiteX3" fmla="*/ 0 w 10000"/>
              <a:gd name="connsiteY3" fmla="*/ 10000 h 10000"/>
              <a:gd name="connsiteX4" fmla="*/ 19 w 10000"/>
              <a:gd name="connsiteY4" fmla="*/ 2581 h 10000"/>
              <a:gd name="connsiteX0" fmla="*/ 1 w 9982"/>
              <a:gd name="connsiteY0" fmla="*/ 2581 h 10000"/>
              <a:gd name="connsiteX1" fmla="*/ 9982 w 9982"/>
              <a:gd name="connsiteY1" fmla="*/ 0 h 10000"/>
              <a:gd name="connsiteX2" fmla="*/ 9982 w 9982"/>
              <a:gd name="connsiteY2" fmla="*/ 10000 h 10000"/>
              <a:gd name="connsiteX3" fmla="*/ 1969 w 9982"/>
              <a:gd name="connsiteY3" fmla="*/ 9957 h 10000"/>
              <a:gd name="connsiteX4" fmla="*/ 1 w 9982"/>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0 w 9999"/>
              <a:gd name="connsiteY0" fmla="*/ 2581 h 10000"/>
              <a:gd name="connsiteX1" fmla="*/ 9999 w 9999"/>
              <a:gd name="connsiteY1" fmla="*/ 0 h 10000"/>
              <a:gd name="connsiteX2" fmla="*/ 9999 w 9999"/>
              <a:gd name="connsiteY2" fmla="*/ 10000 h 10000"/>
              <a:gd name="connsiteX3" fmla="*/ 952 w 9999"/>
              <a:gd name="connsiteY3" fmla="*/ 10000 h 10000"/>
              <a:gd name="connsiteX4" fmla="*/ 0 w 9999"/>
              <a:gd name="connsiteY4" fmla="*/ 258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00">
                <a:moveTo>
                  <a:pt x="0" y="2581"/>
                </a:moveTo>
                <a:lnTo>
                  <a:pt x="9999" y="0"/>
                </a:lnTo>
                <a:lnTo>
                  <a:pt x="9999" y="10000"/>
                </a:lnTo>
                <a:lnTo>
                  <a:pt x="952" y="10000"/>
                </a:lnTo>
                <a:lnTo>
                  <a:pt x="0" y="2581"/>
                </a:lnTo>
                <a:close/>
              </a:path>
            </a:pathLst>
          </a:custGeom>
          <a:solidFill>
            <a:srgbClr val="79B925">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2"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5" y="1517135"/>
            <a:ext cx="4705865" cy="1064056"/>
          </a:xfrm>
          <a:prstGeom prst="rect">
            <a:avLst/>
          </a:prstGeom>
        </p:spPr>
        <p:txBody>
          <a:bodyPr lIns="0" tIns="0" rIns="0" bIns="0" anchor="b"/>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 oder Überschrift</a:t>
            </a:r>
          </a:p>
        </p:txBody>
      </p:sp>
      <p:sp>
        <p:nvSpPr>
          <p:cNvPr id="3"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3295134" y="2701925"/>
            <a:ext cx="4705865"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
        <p:nvSpPr>
          <p:cNvPr id="8" name="Untertitel 2">
            <a:extLst>
              <a:ext uri="{FF2B5EF4-FFF2-40B4-BE49-F238E27FC236}">
                <a16:creationId xmlns:a16="http://schemas.microsoft.com/office/drawing/2014/main" id="{7BDBAF9F-D7F5-174A-B10E-295153C55C80}"/>
              </a:ext>
            </a:extLst>
          </p:cNvPr>
          <p:cNvSpPr txBox="1">
            <a:spLocks/>
          </p:cNvSpPr>
          <p:nvPr userDrawn="1"/>
        </p:nvSpPr>
        <p:spPr>
          <a:xfrm>
            <a:off x="3295134" y="602512"/>
            <a:ext cx="5656650" cy="200677"/>
          </a:xfrm>
          <a:prstGeom prst="rect">
            <a:avLst/>
          </a:prstGeom>
        </p:spPr>
        <p:txBody>
          <a:bodyPr vert="horz" lIns="0" tIns="0" rIns="0" bIns="0" rtlCol="0" anchor="t" anchorCtr="0">
            <a:normAutofit/>
          </a:bodyPr>
          <a:lstStyle>
            <a:lvl1pPr marL="285750" marR="0" indent="-285750" algn="l" defTabSz="914400" rtl="0" eaLnBrk="1" fontAlgn="auto" latinLnBrk="0" hangingPunct="1">
              <a:lnSpc>
                <a:spcPct val="90000"/>
              </a:lnSpc>
              <a:spcBef>
                <a:spcPts val="1000"/>
              </a:spcBef>
              <a:spcAft>
                <a:spcPts val="0"/>
              </a:spcAft>
              <a:buClrTx/>
              <a:buSzPct val="100000"/>
              <a:buFontTx/>
              <a:buBlip>
                <a:blip r:embed="rId2" r:link="rId3"/>
              </a:buBlip>
              <a:tabLst/>
              <a:defRPr sz="1400" kern="1200" baseline="0">
                <a:solidFill>
                  <a:schemeClr val="tx1">
                    <a:lumMod val="85000"/>
                    <a:lumOff val="15000"/>
                  </a:schemeClr>
                </a:solidFill>
                <a:latin typeface="Open Sans Semibold"/>
                <a:ea typeface="+mn-ea"/>
                <a:cs typeface="Open Sans Semibold"/>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b="0" i="0" dirty="0">
              <a:latin typeface="Verdana" panose="020B0604030504040204" pitchFamily="34" charset="0"/>
              <a:cs typeface="Verdana" panose="020B0604030504040204" pitchFamily="34" charset="0"/>
            </a:endParaRPr>
          </a:p>
        </p:txBody>
      </p:sp>
      <p:sp>
        <p:nvSpPr>
          <p:cNvPr id="5" name="Textplatzhalter 4">
            <a:extLst>
              <a:ext uri="{FF2B5EF4-FFF2-40B4-BE49-F238E27FC236}">
                <a16:creationId xmlns:a16="http://schemas.microsoft.com/office/drawing/2014/main" id="{9A500826-4EF3-A84E-AAFB-30C486CA4219}"/>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379013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k + Titel + Text">
    <p:spTree>
      <p:nvGrpSpPr>
        <p:cNvPr id="1" name=""/>
        <p:cNvGrpSpPr/>
        <p:nvPr/>
      </p:nvGrpSpPr>
      <p:grpSpPr>
        <a:xfrm>
          <a:off x="0" y="0"/>
          <a:ext cx="0" cy="0"/>
          <a:chOff x="0" y="0"/>
          <a:chExt cx="0" cy="0"/>
        </a:xfrm>
      </p:grpSpPr>
      <p:sp>
        <p:nvSpPr>
          <p:cNvPr id="6" name="Prozess 9"/>
          <p:cNvSpPr/>
          <p:nvPr userDrawn="1"/>
        </p:nvSpPr>
        <p:spPr>
          <a:xfrm>
            <a:off x="2501845" y="602512"/>
            <a:ext cx="6642155" cy="45409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370 w 10000"/>
              <a:gd name="connsiteY0" fmla="*/ 4159 h 10000"/>
              <a:gd name="connsiteX1" fmla="*/ 10000 w 10000"/>
              <a:gd name="connsiteY1" fmla="*/ 0 h 10000"/>
              <a:gd name="connsiteX2" fmla="*/ 10000 w 10000"/>
              <a:gd name="connsiteY2" fmla="*/ 10000 h 10000"/>
              <a:gd name="connsiteX3" fmla="*/ 0 w 10000"/>
              <a:gd name="connsiteY3" fmla="*/ 10000 h 10000"/>
              <a:gd name="connsiteX4" fmla="*/ 1370 w 10000"/>
              <a:gd name="connsiteY4" fmla="*/ 4159 h 10000"/>
              <a:gd name="connsiteX0" fmla="*/ 19 w 10000"/>
              <a:gd name="connsiteY0" fmla="*/ 2581 h 10000"/>
              <a:gd name="connsiteX1" fmla="*/ 10000 w 10000"/>
              <a:gd name="connsiteY1" fmla="*/ 0 h 10000"/>
              <a:gd name="connsiteX2" fmla="*/ 10000 w 10000"/>
              <a:gd name="connsiteY2" fmla="*/ 10000 h 10000"/>
              <a:gd name="connsiteX3" fmla="*/ 0 w 10000"/>
              <a:gd name="connsiteY3" fmla="*/ 10000 h 10000"/>
              <a:gd name="connsiteX4" fmla="*/ 19 w 10000"/>
              <a:gd name="connsiteY4" fmla="*/ 2581 h 10000"/>
              <a:gd name="connsiteX0" fmla="*/ 1 w 9982"/>
              <a:gd name="connsiteY0" fmla="*/ 2581 h 10000"/>
              <a:gd name="connsiteX1" fmla="*/ 9982 w 9982"/>
              <a:gd name="connsiteY1" fmla="*/ 0 h 10000"/>
              <a:gd name="connsiteX2" fmla="*/ 9982 w 9982"/>
              <a:gd name="connsiteY2" fmla="*/ 10000 h 10000"/>
              <a:gd name="connsiteX3" fmla="*/ 1969 w 9982"/>
              <a:gd name="connsiteY3" fmla="*/ 9957 h 10000"/>
              <a:gd name="connsiteX4" fmla="*/ 1 w 9982"/>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1 w 10000"/>
              <a:gd name="connsiteY0" fmla="*/ 2581 h 10000"/>
              <a:gd name="connsiteX1" fmla="*/ 10000 w 10000"/>
              <a:gd name="connsiteY1" fmla="*/ 0 h 10000"/>
              <a:gd name="connsiteX2" fmla="*/ 10000 w 10000"/>
              <a:gd name="connsiteY2" fmla="*/ 10000 h 10000"/>
              <a:gd name="connsiteX3" fmla="*/ 953 w 10000"/>
              <a:gd name="connsiteY3" fmla="*/ 10000 h 10000"/>
              <a:gd name="connsiteX4" fmla="*/ 1 w 10000"/>
              <a:gd name="connsiteY4" fmla="*/ 2581 h 10000"/>
              <a:gd name="connsiteX0" fmla="*/ 0 w 9999"/>
              <a:gd name="connsiteY0" fmla="*/ 2581 h 10000"/>
              <a:gd name="connsiteX1" fmla="*/ 9999 w 9999"/>
              <a:gd name="connsiteY1" fmla="*/ 0 h 10000"/>
              <a:gd name="connsiteX2" fmla="*/ 9999 w 9999"/>
              <a:gd name="connsiteY2" fmla="*/ 10000 h 10000"/>
              <a:gd name="connsiteX3" fmla="*/ 952 w 9999"/>
              <a:gd name="connsiteY3" fmla="*/ 10000 h 10000"/>
              <a:gd name="connsiteX4" fmla="*/ 0 w 9999"/>
              <a:gd name="connsiteY4" fmla="*/ 258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00">
                <a:moveTo>
                  <a:pt x="0" y="2581"/>
                </a:moveTo>
                <a:lnTo>
                  <a:pt x="9999" y="0"/>
                </a:lnTo>
                <a:lnTo>
                  <a:pt x="9999" y="10000"/>
                </a:lnTo>
                <a:lnTo>
                  <a:pt x="952" y="10000"/>
                </a:lnTo>
                <a:lnTo>
                  <a:pt x="0" y="2581"/>
                </a:lnTo>
                <a:close/>
              </a:path>
            </a:pathLst>
          </a:custGeom>
          <a:solidFill>
            <a:srgbClr val="006B9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2"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5" y="1517135"/>
            <a:ext cx="4705865" cy="1064056"/>
          </a:xfrm>
          <a:prstGeom prst="rect">
            <a:avLst/>
          </a:prstGeom>
        </p:spPr>
        <p:txBody>
          <a:bodyPr lIns="0" tIns="0" rIns="0" bIns="0" anchor="b"/>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 oder Überschrift</a:t>
            </a:r>
          </a:p>
        </p:txBody>
      </p:sp>
      <p:sp>
        <p:nvSpPr>
          <p:cNvPr id="3"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3295134" y="2701925"/>
            <a:ext cx="4705865" cy="1938724"/>
          </a:xfrm>
          <a:prstGeom prst="rect">
            <a:avLst/>
          </a:prstGeom>
        </p:spPr>
        <p:txBody>
          <a:bodyPr lIns="0" tIns="0" rIns="0" bIns="0" anchor="t" anchorCtr="0">
            <a:normAutofit/>
          </a:bodyPr>
          <a:lstStyle>
            <a:lvl1pPr marL="0" marR="0" indent="0" algn="l" defTabSz="914400" rtl="0" eaLnBrk="1" fontAlgn="auto" latinLnBrk="0" hangingPunct="1">
              <a:lnSpc>
                <a:spcPts val="1880"/>
              </a:lnSpc>
              <a:spcBef>
                <a:spcPts val="0"/>
              </a:spcBef>
              <a:spcAft>
                <a:spcPts val="0"/>
              </a:spcAft>
              <a:buClrTx/>
              <a:buSzPct val="100000"/>
              <a:buFontTx/>
              <a:buNone/>
              <a:tabLst/>
              <a:defRPr sz="14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 Text stehen ...
</a:t>
            </a:r>
          </a:p>
        </p:txBody>
      </p:sp>
      <p:sp>
        <p:nvSpPr>
          <p:cNvPr id="7" name="Textplatzhalter 4">
            <a:extLst>
              <a:ext uri="{FF2B5EF4-FFF2-40B4-BE49-F238E27FC236}">
                <a16:creationId xmlns:a16="http://schemas.microsoft.com/office/drawing/2014/main" id="{B9B0674B-AE5D-7741-8C11-E7A9B6E39624}"/>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29410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en breit + Grafi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5902904-C6D6-F04D-8987-EC78D3CDFC01}"/>
              </a:ext>
            </a:extLst>
          </p:cNvPr>
          <p:cNvSpPr/>
          <p:nvPr userDrawn="1"/>
        </p:nvSpPr>
        <p:spPr>
          <a:xfrm rot="19876412">
            <a:off x="8198453" y="638345"/>
            <a:ext cx="978718" cy="1016462"/>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37" h="1116477">
                <a:moveTo>
                  <a:pt x="5052" y="247545"/>
                </a:moveTo>
                <a:lnTo>
                  <a:pt x="1202360" y="0"/>
                </a:lnTo>
                <a:lnTo>
                  <a:pt x="1404437" y="1116477"/>
                </a:lnTo>
                <a:lnTo>
                  <a:pt x="0" y="924504"/>
                </a:lnTo>
                <a:lnTo>
                  <a:pt x="5052" y="247545"/>
                </a:lnTo>
                <a:close/>
              </a:path>
            </a:pathLst>
          </a:cu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2" name="Rechteck 4">
            <a:extLst>
              <a:ext uri="{FF2B5EF4-FFF2-40B4-BE49-F238E27FC236}">
                <a16:creationId xmlns:a16="http://schemas.microsoft.com/office/drawing/2014/main" id="{F566490B-9789-8D49-A922-A90F7AC18129}"/>
              </a:ext>
            </a:extLst>
          </p:cNvPr>
          <p:cNvSpPr/>
          <p:nvPr userDrawn="1"/>
        </p:nvSpPr>
        <p:spPr>
          <a:xfrm rot="19876412">
            <a:off x="7469363" y="767585"/>
            <a:ext cx="942600" cy="981293"/>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033" h="1506104">
                <a:moveTo>
                  <a:pt x="544195" y="0"/>
                </a:moveTo>
                <a:lnTo>
                  <a:pt x="1890033" y="688006"/>
                </a:lnTo>
                <a:lnTo>
                  <a:pt x="1305467" y="1506104"/>
                </a:lnTo>
                <a:lnTo>
                  <a:pt x="0" y="1083553"/>
                </a:lnTo>
                <a:lnTo>
                  <a:pt x="544195" y="0"/>
                </a:lnTo>
                <a:close/>
              </a:path>
            </a:pathLst>
          </a:custGeom>
          <a:solidFill>
            <a:srgbClr val="006B99">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3" name="Rechteck 4">
            <a:extLst>
              <a:ext uri="{FF2B5EF4-FFF2-40B4-BE49-F238E27FC236}">
                <a16:creationId xmlns:a16="http://schemas.microsoft.com/office/drawing/2014/main" id="{FAE13267-DA3A-2E4A-A770-C4F07B8FC395}"/>
              </a:ext>
            </a:extLst>
          </p:cNvPr>
          <p:cNvSpPr/>
          <p:nvPr userDrawn="1"/>
        </p:nvSpPr>
        <p:spPr>
          <a:xfrm rot="13381969">
            <a:off x="6849074" y="375731"/>
            <a:ext cx="1020628" cy="1173822"/>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 name="connsiteX0" fmla="*/ 544195 w 1890033"/>
              <a:gd name="connsiteY0" fmla="*/ 0 h 1701771"/>
              <a:gd name="connsiteX1" fmla="*/ 1890033 w 1890033"/>
              <a:gd name="connsiteY1" fmla="*/ 688006 h 1701771"/>
              <a:gd name="connsiteX2" fmla="*/ 981484 w 1890033"/>
              <a:gd name="connsiteY2" fmla="*/ 1701771 h 1701771"/>
              <a:gd name="connsiteX3" fmla="*/ 0 w 1890033"/>
              <a:gd name="connsiteY3" fmla="*/ 1083553 h 1701771"/>
              <a:gd name="connsiteX4" fmla="*/ 544195 w 1890033"/>
              <a:gd name="connsiteY4" fmla="*/ 0 h 1701771"/>
              <a:gd name="connsiteX0" fmla="*/ 544195 w 2155743"/>
              <a:gd name="connsiteY0" fmla="*/ 0 h 1701771"/>
              <a:gd name="connsiteX1" fmla="*/ 2155743 w 2155743"/>
              <a:gd name="connsiteY1" fmla="*/ 497693 h 1701771"/>
              <a:gd name="connsiteX2" fmla="*/ 981484 w 2155743"/>
              <a:gd name="connsiteY2" fmla="*/ 1701771 h 1701771"/>
              <a:gd name="connsiteX3" fmla="*/ 0 w 2155743"/>
              <a:gd name="connsiteY3" fmla="*/ 1083553 h 1701771"/>
              <a:gd name="connsiteX4" fmla="*/ 544195 w 2155743"/>
              <a:gd name="connsiteY4" fmla="*/ 0 h 1701771"/>
              <a:gd name="connsiteX0" fmla="*/ 544195 w 1920795"/>
              <a:gd name="connsiteY0" fmla="*/ 0 h 1701771"/>
              <a:gd name="connsiteX1" fmla="*/ 1920795 w 1920795"/>
              <a:gd name="connsiteY1" fmla="*/ 582622 h 1701771"/>
              <a:gd name="connsiteX2" fmla="*/ 981484 w 1920795"/>
              <a:gd name="connsiteY2" fmla="*/ 1701771 h 1701771"/>
              <a:gd name="connsiteX3" fmla="*/ 0 w 1920795"/>
              <a:gd name="connsiteY3" fmla="*/ 1083553 h 1701771"/>
              <a:gd name="connsiteX4" fmla="*/ 544195 w 1920795"/>
              <a:gd name="connsiteY4" fmla="*/ 0 h 1701771"/>
              <a:gd name="connsiteX0" fmla="*/ 557714 w 1920795"/>
              <a:gd name="connsiteY0" fmla="*/ 0 h 1690948"/>
              <a:gd name="connsiteX1" fmla="*/ 1920795 w 1920795"/>
              <a:gd name="connsiteY1" fmla="*/ 571799 h 1690948"/>
              <a:gd name="connsiteX2" fmla="*/ 981484 w 1920795"/>
              <a:gd name="connsiteY2" fmla="*/ 1690948 h 1690948"/>
              <a:gd name="connsiteX3" fmla="*/ 0 w 1920795"/>
              <a:gd name="connsiteY3" fmla="*/ 1072730 h 1690948"/>
              <a:gd name="connsiteX4" fmla="*/ 557714 w 1920795"/>
              <a:gd name="connsiteY4" fmla="*/ 0 h 169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795" h="1690948">
                <a:moveTo>
                  <a:pt x="557714" y="0"/>
                </a:moveTo>
                <a:lnTo>
                  <a:pt x="1920795" y="571799"/>
                </a:lnTo>
                <a:lnTo>
                  <a:pt x="981484" y="1690948"/>
                </a:lnTo>
                <a:lnTo>
                  <a:pt x="0" y="1072730"/>
                </a:lnTo>
                <a:lnTo>
                  <a:pt x="557714" y="0"/>
                </a:lnTo>
                <a:close/>
              </a:path>
            </a:pathLst>
          </a:custGeom>
          <a:solidFill>
            <a:srgbClr val="006B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4" name="Rechteck 4">
            <a:extLst>
              <a:ext uri="{FF2B5EF4-FFF2-40B4-BE49-F238E27FC236}">
                <a16:creationId xmlns:a16="http://schemas.microsoft.com/office/drawing/2014/main" id="{A8F7C535-2BCF-0F43-BB3C-87DFB6A8C11F}"/>
              </a:ext>
            </a:extLst>
          </p:cNvPr>
          <p:cNvSpPr/>
          <p:nvPr userDrawn="1"/>
        </p:nvSpPr>
        <p:spPr>
          <a:xfrm rot="15016744">
            <a:off x="6080964" y="743305"/>
            <a:ext cx="701280" cy="806541"/>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 name="connsiteX0" fmla="*/ 544195 w 1890033"/>
              <a:gd name="connsiteY0" fmla="*/ 0 h 1701771"/>
              <a:gd name="connsiteX1" fmla="*/ 1890033 w 1890033"/>
              <a:gd name="connsiteY1" fmla="*/ 688006 h 1701771"/>
              <a:gd name="connsiteX2" fmla="*/ 981484 w 1890033"/>
              <a:gd name="connsiteY2" fmla="*/ 1701771 h 1701771"/>
              <a:gd name="connsiteX3" fmla="*/ 0 w 1890033"/>
              <a:gd name="connsiteY3" fmla="*/ 1083553 h 1701771"/>
              <a:gd name="connsiteX4" fmla="*/ 544195 w 1890033"/>
              <a:gd name="connsiteY4" fmla="*/ 0 h 1701771"/>
              <a:gd name="connsiteX0" fmla="*/ 544195 w 2155743"/>
              <a:gd name="connsiteY0" fmla="*/ 0 h 1701771"/>
              <a:gd name="connsiteX1" fmla="*/ 2155743 w 2155743"/>
              <a:gd name="connsiteY1" fmla="*/ 497693 h 1701771"/>
              <a:gd name="connsiteX2" fmla="*/ 981484 w 2155743"/>
              <a:gd name="connsiteY2" fmla="*/ 1701771 h 1701771"/>
              <a:gd name="connsiteX3" fmla="*/ 0 w 2155743"/>
              <a:gd name="connsiteY3" fmla="*/ 1083553 h 1701771"/>
              <a:gd name="connsiteX4" fmla="*/ 544195 w 2155743"/>
              <a:gd name="connsiteY4" fmla="*/ 0 h 1701771"/>
              <a:gd name="connsiteX0" fmla="*/ 544195 w 1920795"/>
              <a:gd name="connsiteY0" fmla="*/ 0 h 1701771"/>
              <a:gd name="connsiteX1" fmla="*/ 1920795 w 1920795"/>
              <a:gd name="connsiteY1" fmla="*/ 582622 h 1701771"/>
              <a:gd name="connsiteX2" fmla="*/ 981484 w 1920795"/>
              <a:gd name="connsiteY2" fmla="*/ 1701771 h 1701771"/>
              <a:gd name="connsiteX3" fmla="*/ 0 w 1920795"/>
              <a:gd name="connsiteY3" fmla="*/ 1083553 h 1701771"/>
              <a:gd name="connsiteX4" fmla="*/ 544195 w 1920795"/>
              <a:gd name="connsiteY4" fmla="*/ 0 h 1701771"/>
              <a:gd name="connsiteX0" fmla="*/ 557714 w 1920795"/>
              <a:gd name="connsiteY0" fmla="*/ 0 h 1690948"/>
              <a:gd name="connsiteX1" fmla="*/ 1920795 w 1920795"/>
              <a:gd name="connsiteY1" fmla="*/ 571799 h 1690948"/>
              <a:gd name="connsiteX2" fmla="*/ 981484 w 1920795"/>
              <a:gd name="connsiteY2" fmla="*/ 1690948 h 1690948"/>
              <a:gd name="connsiteX3" fmla="*/ 0 w 1920795"/>
              <a:gd name="connsiteY3" fmla="*/ 1072730 h 1690948"/>
              <a:gd name="connsiteX4" fmla="*/ 557714 w 1920795"/>
              <a:gd name="connsiteY4" fmla="*/ 0 h 169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795" h="1690948">
                <a:moveTo>
                  <a:pt x="557714" y="0"/>
                </a:moveTo>
                <a:lnTo>
                  <a:pt x="1920795" y="571799"/>
                </a:lnTo>
                <a:lnTo>
                  <a:pt x="981484" y="1690948"/>
                </a:lnTo>
                <a:lnTo>
                  <a:pt x="0" y="1072730"/>
                </a:lnTo>
                <a:lnTo>
                  <a:pt x="557714" y="0"/>
                </a:lnTo>
                <a:close/>
              </a:path>
            </a:pathLst>
          </a:custGeom>
          <a:solidFill>
            <a:srgbClr val="79B92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5" name="Rechteck 4">
            <a:extLst>
              <a:ext uri="{FF2B5EF4-FFF2-40B4-BE49-F238E27FC236}">
                <a16:creationId xmlns:a16="http://schemas.microsoft.com/office/drawing/2014/main" id="{99C98A61-A0E2-E243-B7B7-B6907F085104}"/>
              </a:ext>
            </a:extLst>
          </p:cNvPr>
          <p:cNvSpPr/>
          <p:nvPr userDrawn="1"/>
        </p:nvSpPr>
        <p:spPr>
          <a:xfrm rot="19876412">
            <a:off x="-258124" y="3592872"/>
            <a:ext cx="1356482" cy="1242631"/>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 name="connsiteX0" fmla="*/ 544195 w 2719919"/>
              <a:gd name="connsiteY0" fmla="*/ 0 h 1506104"/>
              <a:gd name="connsiteX1" fmla="*/ 2719919 w 2719919"/>
              <a:gd name="connsiteY1" fmla="*/ 222702 h 1506104"/>
              <a:gd name="connsiteX2" fmla="*/ 1305467 w 2719919"/>
              <a:gd name="connsiteY2" fmla="*/ 1506104 h 1506104"/>
              <a:gd name="connsiteX3" fmla="*/ 0 w 2719919"/>
              <a:gd name="connsiteY3" fmla="*/ 1083553 h 1506104"/>
              <a:gd name="connsiteX4" fmla="*/ 544195 w 2719919"/>
              <a:gd name="connsiteY4" fmla="*/ 0 h 1506104"/>
              <a:gd name="connsiteX0" fmla="*/ 544195 w 2719919"/>
              <a:gd name="connsiteY0" fmla="*/ 0 h 1907210"/>
              <a:gd name="connsiteX1" fmla="*/ 2719919 w 2719919"/>
              <a:gd name="connsiteY1" fmla="*/ 222702 h 1907210"/>
              <a:gd name="connsiteX2" fmla="*/ 1376355 w 2719919"/>
              <a:gd name="connsiteY2" fmla="*/ 1907210 h 1907210"/>
              <a:gd name="connsiteX3" fmla="*/ 0 w 2719919"/>
              <a:gd name="connsiteY3" fmla="*/ 1083553 h 1907210"/>
              <a:gd name="connsiteX4" fmla="*/ 544195 w 2719919"/>
              <a:gd name="connsiteY4" fmla="*/ 0 h 190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919" h="1907210">
                <a:moveTo>
                  <a:pt x="544195" y="0"/>
                </a:moveTo>
                <a:lnTo>
                  <a:pt x="2719919" y="222702"/>
                </a:lnTo>
                <a:lnTo>
                  <a:pt x="1376355" y="1907210"/>
                </a:lnTo>
                <a:lnTo>
                  <a:pt x="0" y="1083553"/>
                </a:lnTo>
                <a:lnTo>
                  <a:pt x="544195" y="0"/>
                </a:lnTo>
                <a:close/>
              </a:path>
            </a:pathLst>
          </a:custGeom>
          <a:solidFill>
            <a:srgbClr val="006B99">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6" name="Rechteck 4">
            <a:extLst>
              <a:ext uri="{FF2B5EF4-FFF2-40B4-BE49-F238E27FC236}">
                <a16:creationId xmlns:a16="http://schemas.microsoft.com/office/drawing/2014/main" id="{D63FB9A4-5EA4-F545-BCCA-42B009A09E30}"/>
              </a:ext>
            </a:extLst>
          </p:cNvPr>
          <p:cNvSpPr/>
          <p:nvPr userDrawn="1"/>
        </p:nvSpPr>
        <p:spPr>
          <a:xfrm rot="19876412">
            <a:off x="238800" y="2859422"/>
            <a:ext cx="1146470" cy="1124036"/>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 name="connsiteX0" fmla="*/ 544195 w 2719919"/>
              <a:gd name="connsiteY0" fmla="*/ 0 h 1506104"/>
              <a:gd name="connsiteX1" fmla="*/ 2719919 w 2719919"/>
              <a:gd name="connsiteY1" fmla="*/ 222702 h 1506104"/>
              <a:gd name="connsiteX2" fmla="*/ 1305467 w 2719919"/>
              <a:gd name="connsiteY2" fmla="*/ 1506104 h 1506104"/>
              <a:gd name="connsiteX3" fmla="*/ 0 w 2719919"/>
              <a:gd name="connsiteY3" fmla="*/ 1083553 h 1506104"/>
              <a:gd name="connsiteX4" fmla="*/ 544195 w 2719919"/>
              <a:gd name="connsiteY4" fmla="*/ 0 h 1506104"/>
              <a:gd name="connsiteX0" fmla="*/ 544195 w 2719919"/>
              <a:gd name="connsiteY0" fmla="*/ 0 h 1907210"/>
              <a:gd name="connsiteX1" fmla="*/ 2719919 w 2719919"/>
              <a:gd name="connsiteY1" fmla="*/ 222702 h 1907210"/>
              <a:gd name="connsiteX2" fmla="*/ 1376355 w 2719919"/>
              <a:gd name="connsiteY2" fmla="*/ 1907210 h 1907210"/>
              <a:gd name="connsiteX3" fmla="*/ 0 w 2719919"/>
              <a:gd name="connsiteY3" fmla="*/ 1083553 h 1907210"/>
              <a:gd name="connsiteX4" fmla="*/ 544195 w 2719919"/>
              <a:gd name="connsiteY4" fmla="*/ 0 h 1907210"/>
              <a:gd name="connsiteX0" fmla="*/ 544195 w 2298818"/>
              <a:gd name="connsiteY0" fmla="*/ 0 h 1907210"/>
              <a:gd name="connsiteX1" fmla="*/ 2298818 w 2298818"/>
              <a:gd name="connsiteY1" fmla="*/ 1407711 h 1907210"/>
              <a:gd name="connsiteX2" fmla="*/ 1376355 w 2298818"/>
              <a:gd name="connsiteY2" fmla="*/ 1907210 h 1907210"/>
              <a:gd name="connsiteX3" fmla="*/ 0 w 2298818"/>
              <a:gd name="connsiteY3" fmla="*/ 1083553 h 1907210"/>
              <a:gd name="connsiteX4" fmla="*/ 544195 w 2298818"/>
              <a:gd name="connsiteY4" fmla="*/ 0 h 1907210"/>
              <a:gd name="connsiteX0" fmla="*/ 1566600 w 2298818"/>
              <a:gd name="connsiteY0" fmla="*/ 0 h 1495967"/>
              <a:gd name="connsiteX1" fmla="*/ 2298818 w 2298818"/>
              <a:gd name="connsiteY1" fmla="*/ 996468 h 1495967"/>
              <a:gd name="connsiteX2" fmla="*/ 1376355 w 2298818"/>
              <a:gd name="connsiteY2" fmla="*/ 1495967 h 1495967"/>
              <a:gd name="connsiteX3" fmla="*/ 0 w 2298818"/>
              <a:gd name="connsiteY3" fmla="*/ 672310 h 1495967"/>
              <a:gd name="connsiteX4" fmla="*/ 1566600 w 2298818"/>
              <a:gd name="connsiteY4" fmla="*/ 0 h 1495967"/>
              <a:gd name="connsiteX0" fmla="*/ 1566600 w 2298818"/>
              <a:gd name="connsiteY0" fmla="*/ 0 h 1725189"/>
              <a:gd name="connsiteX1" fmla="*/ 2298818 w 2298818"/>
              <a:gd name="connsiteY1" fmla="*/ 996468 h 1725189"/>
              <a:gd name="connsiteX2" fmla="*/ 1142917 w 2298818"/>
              <a:gd name="connsiteY2" fmla="*/ 1725188 h 1725189"/>
              <a:gd name="connsiteX3" fmla="*/ 0 w 2298818"/>
              <a:gd name="connsiteY3" fmla="*/ 672310 h 1725189"/>
              <a:gd name="connsiteX4" fmla="*/ 1566600 w 2298818"/>
              <a:gd name="connsiteY4" fmla="*/ 0 h 172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818" h="1725189">
                <a:moveTo>
                  <a:pt x="1566600" y="0"/>
                </a:moveTo>
                <a:lnTo>
                  <a:pt x="2298818" y="996468"/>
                </a:lnTo>
                <a:lnTo>
                  <a:pt x="1142917" y="1725188"/>
                </a:lnTo>
                <a:lnTo>
                  <a:pt x="0" y="672310"/>
                </a:lnTo>
                <a:lnTo>
                  <a:pt x="1566600" y="0"/>
                </a:lnTo>
                <a:close/>
              </a:path>
            </a:pathLst>
          </a:custGeom>
          <a:solidFill>
            <a:srgbClr val="006B99">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7" name="Rechteck 4">
            <a:extLst>
              <a:ext uri="{FF2B5EF4-FFF2-40B4-BE49-F238E27FC236}">
                <a16:creationId xmlns:a16="http://schemas.microsoft.com/office/drawing/2014/main" id="{CFE4947E-AFBC-F24B-B216-7505ADF104B2}"/>
              </a:ext>
            </a:extLst>
          </p:cNvPr>
          <p:cNvSpPr/>
          <p:nvPr userDrawn="1"/>
        </p:nvSpPr>
        <p:spPr>
          <a:xfrm rot="1263072">
            <a:off x="620203" y="4092608"/>
            <a:ext cx="938884" cy="709672"/>
          </a:xfrm>
          <a:custGeom>
            <a:avLst/>
            <a:gdLst>
              <a:gd name="connsiteX0" fmla="*/ 0 w 1202360"/>
              <a:gd name="connsiteY0" fmla="*/ 0 h 924504"/>
              <a:gd name="connsiteX1" fmla="*/ 1202360 w 1202360"/>
              <a:gd name="connsiteY1" fmla="*/ 0 h 924504"/>
              <a:gd name="connsiteX2" fmla="*/ 1202360 w 1202360"/>
              <a:gd name="connsiteY2" fmla="*/ 924504 h 924504"/>
              <a:gd name="connsiteX3" fmla="*/ 0 w 1202360"/>
              <a:gd name="connsiteY3" fmla="*/ 924504 h 924504"/>
              <a:gd name="connsiteX4" fmla="*/ 0 w 1202360"/>
              <a:gd name="connsiteY4" fmla="*/ 0 h 924504"/>
              <a:gd name="connsiteX0" fmla="*/ 5052 w 1202360"/>
              <a:gd name="connsiteY0" fmla="*/ 247545 h 924504"/>
              <a:gd name="connsiteX1" fmla="*/ 1202360 w 1202360"/>
              <a:gd name="connsiteY1" fmla="*/ 0 h 924504"/>
              <a:gd name="connsiteX2" fmla="*/ 1202360 w 1202360"/>
              <a:gd name="connsiteY2" fmla="*/ 924504 h 924504"/>
              <a:gd name="connsiteX3" fmla="*/ 0 w 1202360"/>
              <a:gd name="connsiteY3" fmla="*/ 924504 h 924504"/>
              <a:gd name="connsiteX4" fmla="*/ 5052 w 1202360"/>
              <a:gd name="connsiteY4" fmla="*/ 247545 h 924504"/>
              <a:gd name="connsiteX0" fmla="*/ 5052 w 1404437"/>
              <a:gd name="connsiteY0" fmla="*/ 247545 h 1116477"/>
              <a:gd name="connsiteX1" fmla="*/ 1202360 w 1404437"/>
              <a:gd name="connsiteY1" fmla="*/ 0 h 1116477"/>
              <a:gd name="connsiteX2" fmla="*/ 1404437 w 1404437"/>
              <a:gd name="connsiteY2" fmla="*/ 1116477 h 1116477"/>
              <a:gd name="connsiteX3" fmla="*/ 0 w 1404437"/>
              <a:gd name="connsiteY3" fmla="*/ 924504 h 1116477"/>
              <a:gd name="connsiteX4" fmla="*/ 5052 w 1404437"/>
              <a:gd name="connsiteY4" fmla="*/ 247545 h 1116477"/>
              <a:gd name="connsiteX0" fmla="*/ 0 w 1425175"/>
              <a:gd name="connsiteY0" fmla="*/ 0 h 1398632"/>
              <a:gd name="connsiteX1" fmla="*/ 1223098 w 1425175"/>
              <a:gd name="connsiteY1" fmla="*/ 282155 h 1398632"/>
              <a:gd name="connsiteX2" fmla="*/ 1425175 w 1425175"/>
              <a:gd name="connsiteY2" fmla="*/ 1398632 h 1398632"/>
              <a:gd name="connsiteX3" fmla="*/ 20738 w 1425175"/>
              <a:gd name="connsiteY3" fmla="*/ 1206659 h 1398632"/>
              <a:gd name="connsiteX4" fmla="*/ 0 w 1425175"/>
              <a:gd name="connsiteY4" fmla="*/ 0 h 1398632"/>
              <a:gd name="connsiteX0" fmla="*/ 0 w 1970068"/>
              <a:gd name="connsiteY0" fmla="*/ 0 h 1398632"/>
              <a:gd name="connsiteX1" fmla="*/ 1970069 w 1970068"/>
              <a:gd name="connsiteY1" fmla="*/ 266484 h 1398632"/>
              <a:gd name="connsiteX2" fmla="*/ 1425175 w 1970068"/>
              <a:gd name="connsiteY2" fmla="*/ 1398632 h 1398632"/>
              <a:gd name="connsiteX3" fmla="*/ 20738 w 1970068"/>
              <a:gd name="connsiteY3" fmla="*/ 1206659 h 1398632"/>
              <a:gd name="connsiteX4" fmla="*/ 0 w 1970068"/>
              <a:gd name="connsiteY4" fmla="*/ 0 h 1398632"/>
              <a:gd name="connsiteX0" fmla="*/ 0 w 1970069"/>
              <a:gd name="connsiteY0" fmla="*/ 0 h 1206659"/>
              <a:gd name="connsiteX1" fmla="*/ 1970069 w 1970069"/>
              <a:gd name="connsiteY1" fmla="*/ 266484 h 1206659"/>
              <a:gd name="connsiteX2" fmla="*/ 1385503 w 1970069"/>
              <a:gd name="connsiteY2" fmla="*/ 1084582 h 1206659"/>
              <a:gd name="connsiteX3" fmla="*/ 20738 w 1970069"/>
              <a:gd name="connsiteY3" fmla="*/ 1206659 h 1206659"/>
              <a:gd name="connsiteX4" fmla="*/ 0 w 1970069"/>
              <a:gd name="connsiteY4" fmla="*/ 0 h 1206659"/>
              <a:gd name="connsiteX0" fmla="*/ 0 w 1970069"/>
              <a:gd name="connsiteY0" fmla="*/ 0 h 1084582"/>
              <a:gd name="connsiteX1" fmla="*/ 1970069 w 1970069"/>
              <a:gd name="connsiteY1" fmla="*/ 266484 h 1084582"/>
              <a:gd name="connsiteX2" fmla="*/ 1385503 w 1970069"/>
              <a:gd name="connsiteY2" fmla="*/ 1084582 h 1084582"/>
              <a:gd name="connsiteX3" fmla="*/ 80036 w 1970069"/>
              <a:gd name="connsiteY3" fmla="*/ 662031 h 1084582"/>
              <a:gd name="connsiteX4" fmla="*/ 0 w 1970069"/>
              <a:gd name="connsiteY4" fmla="*/ 0 h 1084582"/>
              <a:gd name="connsiteX0" fmla="*/ 544195 w 1890033"/>
              <a:gd name="connsiteY0" fmla="*/ 0 h 1506104"/>
              <a:gd name="connsiteX1" fmla="*/ 1890033 w 1890033"/>
              <a:gd name="connsiteY1" fmla="*/ 688006 h 1506104"/>
              <a:gd name="connsiteX2" fmla="*/ 1305467 w 1890033"/>
              <a:gd name="connsiteY2" fmla="*/ 1506104 h 1506104"/>
              <a:gd name="connsiteX3" fmla="*/ 0 w 1890033"/>
              <a:gd name="connsiteY3" fmla="*/ 1083553 h 1506104"/>
              <a:gd name="connsiteX4" fmla="*/ 544195 w 1890033"/>
              <a:gd name="connsiteY4" fmla="*/ 0 h 1506104"/>
              <a:gd name="connsiteX0" fmla="*/ 544195 w 2719919"/>
              <a:gd name="connsiteY0" fmla="*/ 0 h 1506104"/>
              <a:gd name="connsiteX1" fmla="*/ 2719919 w 2719919"/>
              <a:gd name="connsiteY1" fmla="*/ 222702 h 1506104"/>
              <a:gd name="connsiteX2" fmla="*/ 1305467 w 2719919"/>
              <a:gd name="connsiteY2" fmla="*/ 1506104 h 1506104"/>
              <a:gd name="connsiteX3" fmla="*/ 0 w 2719919"/>
              <a:gd name="connsiteY3" fmla="*/ 1083553 h 1506104"/>
              <a:gd name="connsiteX4" fmla="*/ 544195 w 2719919"/>
              <a:gd name="connsiteY4" fmla="*/ 0 h 1506104"/>
              <a:gd name="connsiteX0" fmla="*/ 544195 w 2719919"/>
              <a:gd name="connsiteY0" fmla="*/ 0 h 1907210"/>
              <a:gd name="connsiteX1" fmla="*/ 2719919 w 2719919"/>
              <a:gd name="connsiteY1" fmla="*/ 222702 h 1907210"/>
              <a:gd name="connsiteX2" fmla="*/ 1376355 w 2719919"/>
              <a:gd name="connsiteY2" fmla="*/ 1907210 h 1907210"/>
              <a:gd name="connsiteX3" fmla="*/ 0 w 2719919"/>
              <a:gd name="connsiteY3" fmla="*/ 1083553 h 1907210"/>
              <a:gd name="connsiteX4" fmla="*/ 544195 w 2719919"/>
              <a:gd name="connsiteY4" fmla="*/ 0 h 1907210"/>
              <a:gd name="connsiteX0" fmla="*/ 544195 w 2298818"/>
              <a:gd name="connsiteY0" fmla="*/ 0 h 1907210"/>
              <a:gd name="connsiteX1" fmla="*/ 2298818 w 2298818"/>
              <a:gd name="connsiteY1" fmla="*/ 1407711 h 1907210"/>
              <a:gd name="connsiteX2" fmla="*/ 1376355 w 2298818"/>
              <a:gd name="connsiteY2" fmla="*/ 1907210 h 1907210"/>
              <a:gd name="connsiteX3" fmla="*/ 0 w 2298818"/>
              <a:gd name="connsiteY3" fmla="*/ 1083553 h 1907210"/>
              <a:gd name="connsiteX4" fmla="*/ 544195 w 2298818"/>
              <a:gd name="connsiteY4" fmla="*/ 0 h 1907210"/>
              <a:gd name="connsiteX0" fmla="*/ 1566600 w 2298818"/>
              <a:gd name="connsiteY0" fmla="*/ 0 h 1495967"/>
              <a:gd name="connsiteX1" fmla="*/ 2298818 w 2298818"/>
              <a:gd name="connsiteY1" fmla="*/ 996468 h 1495967"/>
              <a:gd name="connsiteX2" fmla="*/ 1376355 w 2298818"/>
              <a:gd name="connsiteY2" fmla="*/ 1495967 h 1495967"/>
              <a:gd name="connsiteX3" fmla="*/ 0 w 2298818"/>
              <a:gd name="connsiteY3" fmla="*/ 672310 h 1495967"/>
              <a:gd name="connsiteX4" fmla="*/ 1566600 w 2298818"/>
              <a:gd name="connsiteY4" fmla="*/ 0 h 1495967"/>
              <a:gd name="connsiteX0" fmla="*/ 1566600 w 2298818"/>
              <a:gd name="connsiteY0" fmla="*/ 0 h 1725189"/>
              <a:gd name="connsiteX1" fmla="*/ 2298818 w 2298818"/>
              <a:gd name="connsiteY1" fmla="*/ 996468 h 1725189"/>
              <a:gd name="connsiteX2" fmla="*/ 1142917 w 2298818"/>
              <a:gd name="connsiteY2" fmla="*/ 1725188 h 1725189"/>
              <a:gd name="connsiteX3" fmla="*/ 0 w 2298818"/>
              <a:gd name="connsiteY3" fmla="*/ 672310 h 1725189"/>
              <a:gd name="connsiteX4" fmla="*/ 1566600 w 2298818"/>
              <a:gd name="connsiteY4" fmla="*/ 0 h 1725189"/>
              <a:gd name="connsiteX0" fmla="*/ 1566600 w 2981785"/>
              <a:gd name="connsiteY0" fmla="*/ 0 h 1725189"/>
              <a:gd name="connsiteX1" fmla="*/ 2981786 w 2981785"/>
              <a:gd name="connsiteY1" fmla="*/ 611028 h 1725189"/>
              <a:gd name="connsiteX2" fmla="*/ 1142917 w 2981785"/>
              <a:gd name="connsiteY2" fmla="*/ 1725188 h 1725189"/>
              <a:gd name="connsiteX3" fmla="*/ 0 w 2981785"/>
              <a:gd name="connsiteY3" fmla="*/ 672310 h 1725189"/>
              <a:gd name="connsiteX4" fmla="*/ 1566600 w 2981785"/>
              <a:gd name="connsiteY4" fmla="*/ 0 h 172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85" h="1725189">
                <a:moveTo>
                  <a:pt x="1566600" y="0"/>
                </a:moveTo>
                <a:lnTo>
                  <a:pt x="2981786" y="611028"/>
                </a:lnTo>
                <a:lnTo>
                  <a:pt x="1142917" y="1725188"/>
                </a:lnTo>
                <a:lnTo>
                  <a:pt x="0" y="672310"/>
                </a:lnTo>
                <a:lnTo>
                  <a:pt x="1566600" y="0"/>
                </a:lnTo>
                <a:close/>
              </a:path>
            </a:pathLst>
          </a:custGeom>
          <a:solidFill>
            <a:srgbClr val="79B92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8" name="Textplatzhalter 4">
            <a:extLst>
              <a:ext uri="{FF2B5EF4-FFF2-40B4-BE49-F238E27FC236}">
                <a16:creationId xmlns:a16="http://schemas.microsoft.com/office/drawing/2014/main" id="{B2A9E36A-0066-BF4A-B60D-53644D97F0BC}"/>
              </a:ext>
            </a:extLst>
          </p:cNvPr>
          <p:cNvSpPr>
            <a:spLocks noGrp="1"/>
          </p:cNvSpPr>
          <p:nvPr>
            <p:ph type="body" sz="quarter" idx="16"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22" name="Titel 1">
            <a:extLst>
              <a:ext uri="{FF2B5EF4-FFF2-40B4-BE49-F238E27FC236}">
                <a16:creationId xmlns:a16="http://schemas.microsoft.com/office/drawing/2014/main" id="{0580042B-6967-7142-A0CF-2EFEA3FBD9E4}"/>
              </a:ext>
            </a:extLst>
          </p:cNvPr>
          <p:cNvSpPr>
            <a:spLocks noGrp="1"/>
          </p:cNvSpPr>
          <p:nvPr>
            <p:ph type="ctrTitle" hasCustomPrompt="1"/>
          </p:nvPr>
        </p:nvSpPr>
        <p:spPr>
          <a:xfrm>
            <a:off x="1655036" y="1253574"/>
            <a:ext cx="6345963" cy="449130"/>
          </a:xfrm>
          <a:prstGeom prst="rect">
            <a:avLst/>
          </a:prstGeom>
        </p:spPr>
        <p:txBody>
          <a:bodyPr lIns="0" tIns="0" rIns="0" bIns="0" anchor="b">
            <a:normAutofit/>
          </a:bodyPr>
          <a:lstStyle>
            <a:lvl1pPr algn="l">
              <a:defRPr sz="1800" b="0" i="0">
                <a:solidFill>
                  <a:srgbClr val="006B99"/>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24" name="Textplatzhalter 8">
            <a:extLst>
              <a:ext uri="{FF2B5EF4-FFF2-40B4-BE49-F238E27FC236}">
                <a16:creationId xmlns:a16="http://schemas.microsoft.com/office/drawing/2014/main" id="{78C33B94-8D36-9148-A525-9137A227C7BE}"/>
              </a:ext>
            </a:extLst>
          </p:cNvPr>
          <p:cNvSpPr>
            <a:spLocks noGrp="1"/>
          </p:cNvSpPr>
          <p:nvPr>
            <p:ph type="body" sz="quarter" idx="15" hasCustomPrompt="1"/>
          </p:nvPr>
        </p:nvSpPr>
        <p:spPr>
          <a:xfrm>
            <a:off x="1655215" y="1706693"/>
            <a:ext cx="6345269" cy="2880805"/>
          </a:xfrm>
          <a:prstGeom prst="rect">
            <a:avLst/>
          </a:prstGeom>
        </p:spPr>
        <p:txBody>
          <a:bodyPr lIns="0" tIns="125999" rIns="0" bIns="0"/>
          <a:lstStyle>
            <a:lvl1pPr marL="216000" marR="0" indent="-216000" algn="l" defTabSz="914400" rtl="0" eaLnBrk="1" fontAlgn="auto" latinLnBrk="0" hangingPunct="1">
              <a:lnSpc>
                <a:spcPts val="1580"/>
              </a:lnSpc>
              <a:spcBef>
                <a:spcPts val="500"/>
              </a:spcBef>
              <a:spcAft>
                <a:spcPts val="0"/>
              </a:spcAft>
              <a:buClrTx/>
              <a:buSzTx/>
              <a:buFontTx/>
              <a:buBlip>
                <a:blip r:embed="rId2"/>
              </a:buBlip>
              <a:tabLst/>
              <a:defRPr sz="1200" b="0" i="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endParaRPr lang="de-DE" dirty="0"/>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r>
              <a:rPr lang="de-DE" dirty="0"/>
              <a:t>Hier kann eine Aufzählung stehen ...</a:t>
            </a:r>
          </a:p>
          <a:p>
            <a:pPr marL="216000" marR="0" lvl="0" indent="-216000" algn="l" defTabSz="914400" rtl="0" eaLnBrk="1" fontAlgn="auto" latinLnBrk="0" hangingPunct="1">
              <a:lnSpc>
                <a:spcPts val="1580"/>
              </a:lnSpc>
              <a:spcBef>
                <a:spcPts val="500"/>
              </a:spcBef>
              <a:spcAft>
                <a:spcPts val="0"/>
              </a:spcAft>
              <a:buClrTx/>
              <a:buSzTx/>
              <a:buFontTx/>
              <a:buBlip>
                <a:blip r:embed="rId2"/>
              </a:buBlip>
              <a:tabLst/>
              <a:defRPr/>
            </a:pPr>
            <a:endParaRPr lang="de-DE" dirty="0"/>
          </a:p>
          <a:p>
            <a:endParaRPr lang="de-DE" dirty="0"/>
          </a:p>
          <a:p>
            <a:endParaRPr lang="de-DE" dirty="0"/>
          </a:p>
        </p:txBody>
      </p:sp>
    </p:spTree>
    <p:extLst>
      <p:ext uri="{BB962C8B-B14F-4D97-AF65-F5344CB8AC3E}">
        <p14:creationId xmlns:p14="http://schemas.microsoft.com/office/powerpoint/2010/main" val="488880630"/>
      </p:ext>
    </p:extLst>
  </p:cSld>
  <p:clrMapOvr>
    <a:masterClrMapping/>
  </p:clrMapOvr>
  <p:extLst>
    <p:ext uri="{DCECCB84-F9BA-43D5-87BE-67443E8EF086}">
      <p15:sldGuideLst xmlns:p15="http://schemas.microsoft.com/office/powerpoint/2012/main">
        <p15:guide id="1" orient="horz" pos="32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en 2-spaltig">
    <p:spTree>
      <p:nvGrpSpPr>
        <p:cNvPr id="1" name=""/>
        <p:cNvGrpSpPr/>
        <p:nvPr/>
      </p:nvGrpSpPr>
      <p:grpSpPr>
        <a:xfrm>
          <a:off x="0" y="0"/>
          <a:ext cx="0" cy="0"/>
          <a:chOff x="0" y="0"/>
          <a:chExt cx="0" cy="0"/>
        </a:xfrm>
      </p:grpSpPr>
      <p:sp>
        <p:nvSpPr>
          <p:cNvPr id="7" name="Textplatzhalter 4">
            <a:extLst>
              <a:ext uri="{FF2B5EF4-FFF2-40B4-BE49-F238E27FC236}">
                <a16:creationId xmlns:a16="http://schemas.microsoft.com/office/drawing/2014/main" id="{582E018C-71F8-5E46-B9F8-56F499CAD6FA}"/>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9" name="Textplatzhalter 4">
            <a:extLst>
              <a:ext uri="{FF2B5EF4-FFF2-40B4-BE49-F238E27FC236}">
                <a16:creationId xmlns:a16="http://schemas.microsoft.com/office/drawing/2014/main" id="{633DE664-1981-7542-89FE-773574A77FEE}"/>
              </a:ext>
            </a:extLst>
          </p:cNvPr>
          <p:cNvSpPr>
            <a:spLocks noGrp="1"/>
          </p:cNvSpPr>
          <p:nvPr>
            <p:ph type="body" sz="quarter" idx="13" hasCustomPrompt="1"/>
          </p:nvPr>
        </p:nvSpPr>
        <p:spPr>
          <a:xfrm>
            <a:off x="1088212" y="1398050"/>
            <a:ext cx="7549468" cy="3009949"/>
          </a:xfrm>
          <a:prstGeom prst="rect">
            <a:avLst/>
          </a:prstGeom>
        </p:spPr>
        <p:txBody>
          <a:bodyPr numCol="2"/>
          <a:lstStyle>
            <a:lvl1pPr marL="216000" marR="0" indent="-216000" algn="l" defTabSz="914400" rtl="0" eaLnBrk="1" fontAlgn="auto" latinLnBrk="0" hangingPunct="1">
              <a:lnSpc>
                <a:spcPct val="110000"/>
              </a:lnSpc>
              <a:spcBef>
                <a:spcPts val="1000"/>
              </a:spcBef>
              <a:spcAft>
                <a:spcPts val="0"/>
              </a:spcAft>
              <a:buClrTx/>
              <a:buSzPct val="100000"/>
              <a:buFontTx/>
              <a:buBlip>
                <a:blip r:embed="rId2"/>
              </a:buBlip>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p:txBody>
      </p:sp>
    </p:spTree>
    <p:extLst>
      <p:ext uri="{BB962C8B-B14F-4D97-AF65-F5344CB8AC3E}">
        <p14:creationId xmlns:p14="http://schemas.microsoft.com/office/powerpoint/2010/main" val="76193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 Aufzählungen 2-spaltig">
    <p:spTree>
      <p:nvGrpSpPr>
        <p:cNvPr id="1" name=""/>
        <p:cNvGrpSpPr/>
        <p:nvPr/>
      </p:nvGrpSpPr>
      <p:grpSpPr>
        <a:xfrm>
          <a:off x="0" y="0"/>
          <a:ext cx="0" cy="0"/>
          <a:chOff x="0" y="0"/>
          <a:chExt cx="0" cy="0"/>
        </a:xfrm>
      </p:grpSpPr>
      <p:sp>
        <p:nvSpPr>
          <p:cNvPr id="30" name="Untertitel 2">
            <a:extLst>
              <a:ext uri="{FF2B5EF4-FFF2-40B4-BE49-F238E27FC236}">
                <a16:creationId xmlns:a16="http://schemas.microsoft.com/office/drawing/2014/main" id="{7BDBAF9F-D7F5-174A-B10E-295153C55C80}"/>
              </a:ext>
            </a:extLst>
          </p:cNvPr>
          <p:cNvSpPr txBox="1">
            <a:spLocks/>
          </p:cNvSpPr>
          <p:nvPr userDrawn="1"/>
        </p:nvSpPr>
        <p:spPr>
          <a:xfrm>
            <a:off x="464237" y="1386032"/>
            <a:ext cx="2583763" cy="3262938"/>
          </a:xfrm>
          <a:prstGeom prst="rect">
            <a:avLst/>
          </a:prstGeom>
        </p:spPr>
        <p:txBody>
          <a:bodyPr lIns="0" tIns="0" rIns="0" bIns="0" numCol="3" spcCol="1440000" anchor="ctr" anchorCtr="0">
            <a:noAutofit/>
          </a:bodyPr>
          <a:lstStyle>
            <a:lvl1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sz="1400" kern="1200" baseline="0">
                <a:solidFill>
                  <a:schemeClr val="tx1">
                    <a:lumMod val="85000"/>
                    <a:lumOff val="15000"/>
                  </a:schemeClr>
                </a:solidFill>
                <a:latin typeface="Open Sans  "/>
                <a:ea typeface="+mn-ea"/>
                <a:cs typeface="Open Sans  "/>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Tx/>
              <a:buBlip>
                <a:blip r:embed="rId4" r:link="rId5"/>
              </a:buBlip>
            </a:pPr>
            <a:endParaRPr lang="de-DE" b="0" i="0" dirty="0">
              <a:latin typeface="Verdana" panose="020B0604030504040204" pitchFamily="34" charset="0"/>
              <a:cs typeface="Verdana" panose="020B0604030504040204" pitchFamily="34" charset="0"/>
            </a:endParaRPr>
          </a:p>
        </p:txBody>
      </p:sp>
      <p:sp>
        <p:nvSpPr>
          <p:cNvPr id="7" name="Bildplatzhalter 24">
            <a:extLst>
              <a:ext uri="{FF2B5EF4-FFF2-40B4-BE49-F238E27FC236}">
                <a16:creationId xmlns:a16="http://schemas.microsoft.com/office/drawing/2014/main" id="{AA34BB6C-FE2A-504C-BBEB-3BAA9D2F5698}"/>
              </a:ext>
            </a:extLst>
          </p:cNvPr>
          <p:cNvSpPr>
            <a:spLocks noGrp="1"/>
          </p:cNvSpPr>
          <p:nvPr>
            <p:ph type="pic" sz="quarter" idx="12"/>
          </p:nvPr>
        </p:nvSpPr>
        <p:spPr>
          <a:xfrm>
            <a:off x="-6483" y="1398589"/>
            <a:ext cx="3086175" cy="3009410"/>
          </a:xfrm>
          <a:custGeom>
            <a:avLst/>
            <a:gdLst>
              <a:gd name="connsiteX0" fmla="*/ 0 w 2840182"/>
              <a:gd name="connsiteY0" fmla="*/ 0 h 2711449"/>
              <a:gd name="connsiteX1" fmla="*/ 2840182 w 2840182"/>
              <a:gd name="connsiteY1" fmla="*/ 0 h 2711449"/>
              <a:gd name="connsiteX2" fmla="*/ 2840182 w 2840182"/>
              <a:gd name="connsiteY2" fmla="*/ 2711449 h 2711449"/>
              <a:gd name="connsiteX3" fmla="*/ 0 w 2840182"/>
              <a:gd name="connsiteY3" fmla="*/ 2711449 h 2711449"/>
              <a:gd name="connsiteX4" fmla="*/ 0 w 2840182"/>
              <a:gd name="connsiteY4" fmla="*/ 0 h 2711449"/>
              <a:gd name="connsiteX0" fmla="*/ 6512 w 2840182"/>
              <a:gd name="connsiteY0" fmla="*/ 0 h 3063141"/>
              <a:gd name="connsiteX1" fmla="*/ 2840182 w 2840182"/>
              <a:gd name="connsiteY1" fmla="*/ 351692 h 3063141"/>
              <a:gd name="connsiteX2" fmla="*/ 2840182 w 2840182"/>
              <a:gd name="connsiteY2" fmla="*/ 3063141 h 3063141"/>
              <a:gd name="connsiteX3" fmla="*/ 0 w 2840182"/>
              <a:gd name="connsiteY3" fmla="*/ 3063141 h 3063141"/>
              <a:gd name="connsiteX4" fmla="*/ 6512 w 2840182"/>
              <a:gd name="connsiteY4" fmla="*/ 0 h 3063141"/>
              <a:gd name="connsiteX0" fmla="*/ 6512 w 3022541"/>
              <a:gd name="connsiteY0" fmla="*/ 0 h 3063141"/>
              <a:gd name="connsiteX1" fmla="*/ 2840182 w 3022541"/>
              <a:gd name="connsiteY1" fmla="*/ 351692 h 3063141"/>
              <a:gd name="connsiteX2" fmla="*/ 3022541 w 3022541"/>
              <a:gd name="connsiteY2" fmla="*/ 3043602 h 3063141"/>
              <a:gd name="connsiteX3" fmla="*/ 0 w 3022541"/>
              <a:gd name="connsiteY3" fmla="*/ 3063141 h 3063141"/>
              <a:gd name="connsiteX4" fmla="*/ 6512 w 3022541"/>
              <a:gd name="connsiteY4" fmla="*/ 0 h 3063141"/>
              <a:gd name="connsiteX0" fmla="*/ 6512 w 3022541"/>
              <a:gd name="connsiteY0" fmla="*/ 80108 h 3143249"/>
              <a:gd name="connsiteX1" fmla="*/ 2814782 w 3022541"/>
              <a:gd name="connsiteY1" fmla="*/ 0 h 3143249"/>
              <a:gd name="connsiteX2" fmla="*/ 3022541 w 3022541"/>
              <a:gd name="connsiteY2" fmla="*/ 3123710 h 3143249"/>
              <a:gd name="connsiteX3" fmla="*/ 0 w 3022541"/>
              <a:gd name="connsiteY3" fmla="*/ 3143249 h 3143249"/>
              <a:gd name="connsiteX4" fmla="*/ 6512 w 3022541"/>
              <a:gd name="connsiteY4" fmla="*/ 80108 h 3143249"/>
              <a:gd name="connsiteX0" fmla="*/ 296 w 3029025"/>
              <a:gd name="connsiteY0" fmla="*/ 423008 h 3143249"/>
              <a:gd name="connsiteX1" fmla="*/ 2821266 w 3029025"/>
              <a:gd name="connsiteY1" fmla="*/ 0 h 3143249"/>
              <a:gd name="connsiteX2" fmla="*/ 3029025 w 3029025"/>
              <a:gd name="connsiteY2" fmla="*/ 3123710 h 3143249"/>
              <a:gd name="connsiteX3" fmla="*/ 6484 w 3029025"/>
              <a:gd name="connsiteY3" fmla="*/ 3143249 h 3143249"/>
              <a:gd name="connsiteX4" fmla="*/ 296 w 3029025"/>
              <a:gd name="connsiteY4" fmla="*/ 423008 h 3143249"/>
              <a:gd name="connsiteX0" fmla="*/ 296 w 2978225"/>
              <a:gd name="connsiteY0" fmla="*/ 423008 h 3447560"/>
              <a:gd name="connsiteX1" fmla="*/ 2821266 w 2978225"/>
              <a:gd name="connsiteY1" fmla="*/ 0 h 3447560"/>
              <a:gd name="connsiteX2" fmla="*/ 2978225 w 2978225"/>
              <a:gd name="connsiteY2" fmla="*/ 3447560 h 3447560"/>
              <a:gd name="connsiteX3" fmla="*/ 6484 w 2978225"/>
              <a:gd name="connsiteY3" fmla="*/ 3143249 h 3447560"/>
              <a:gd name="connsiteX4" fmla="*/ 296 w 2978225"/>
              <a:gd name="connsiteY4" fmla="*/ 423008 h 3447560"/>
              <a:gd name="connsiteX0" fmla="*/ 296 w 3086175"/>
              <a:gd name="connsiteY0" fmla="*/ 423008 h 3415810"/>
              <a:gd name="connsiteX1" fmla="*/ 2821266 w 3086175"/>
              <a:gd name="connsiteY1" fmla="*/ 0 h 3415810"/>
              <a:gd name="connsiteX2" fmla="*/ 3086175 w 3086175"/>
              <a:gd name="connsiteY2" fmla="*/ 3415810 h 3415810"/>
              <a:gd name="connsiteX3" fmla="*/ 6484 w 3086175"/>
              <a:gd name="connsiteY3" fmla="*/ 3143249 h 3415810"/>
              <a:gd name="connsiteX4" fmla="*/ 296 w 3086175"/>
              <a:gd name="connsiteY4" fmla="*/ 423008 h 3415810"/>
              <a:gd name="connsiteX0" fmla="*/ 296 w 3086175"/>
              <a:gd name="connsiteY0" fmla="*/ 48358 h 3041160"/>
              <a:gd name="connsiteX1" fmla="*/ 2814916 w 3086175"/>
              <a:gd name="connsiteY1" fmla="*/ 0 h 3041160"/>
              <a:gd name="connsiteX2" fmla="*/ 3086175 w 3086175"/>
              <a:gd name="connsiteY2" fmla="*/ 3041160 h 3041160"/>
              <a:gd name="connsiteX3" fmla="*/ 6484 w 3086175"/>
              <a:gd name="connsiteY3" fmla="*/ 2768599 h 3041160"/>
              <a:gd name="connsiteX4" fmla="*/ 296 w 3086175"/>
              <a:gd name="connsiteY4" fmla="*/ 48358 h 3041160"/>
              <a:gd name="connsiteX0" fmla="*/ 296 w 3086175"/>
              <a:gd name="connsiteY0" fmla="*/ 0 h 2992802"/>
              <a:gd name="connsiteX1" fmla="*/ 2821266 w 3086175"/>
              <a:gd name="connsiteY1" fmla="*/ 8792 h 2992802"/>
              <a:gd name="connsiteX2" fmla="*/ 3086175 w 3086175"/>
              <a:gd name="connsiteY2" fmla="*/ 2992802 h 2992802"/>
              <a:gd name="connsiteX3" fmla="*/ 6484 w 3086175"/>
              <a:gd name="connsiteY3" fmla="*/ 2720241 h 2992802"/>
              <a:gd name="connsiteX4" fmla="*/ 296 w 3086175"/>
              <a:gd name="connsiteY4" fmla="*/ 0 h 2992802"/>
              <a:gd name="connsiteX0" fmla="*/ 296 w 3086175"/>
              <a:gd name="connsiteY0" fmla="*/ 16608 h 3009410"/>
              <a:gd name="connsiteX1" fmla="*/ 2821266 w 3086175"/>
              <a:gd name="connsiteY1" fmla="*/ 0 h 3009410"/>
              <a:gd name="connsiteX2" fmla="*/ 3086175 w 3086175"/>
              <a:gd name="connsiteY2" fmla="*/ 3009410 h 3009410"/>
              <a:gd name="connsiteX3" fmla="*/ 6484 w 3086175"/>
              <a:gd name="connsiteY3" fmla="*/ 2736849 h 3009410"/>
              <a:gd name="connsiteX4" fmla="*/ 296 w 3086175"/>
              <a:gd name="connsiteY4" fmla="*/ 16608 h 3009410"/>
              <a:gd name="connsiteX0" fmla="*/ 296 w 3086175"/>
              <a:gd name="connsiteY0" fmla="*/ 3908 h 2996710"/>
              <a:gd name="connsiteX1" fmla="*/ 2821266 w 3086175"/>
              <a:gd name="connsiteY1" fmla="*/ 0 h 2996710"/>
              <a:gd name="connsiteX2" fmla="*/ 3086175 w 3086175"/>
              <a:gd name="connsiteY2" fmla="*/ 2996710 h 2996710"/>
              <a:gd name="connsiteX3" fmla="*/ 6484 w 3086175"/>
              <a:gd name="connsiteY3" fmla="*/ 2724149 h 2996710"/>
              <a:gd name="connsiteX4" fmla="*/ 296 w 3086175"/>
              <a:gd name="connsiteY4" fmla="*/ 3908 h 2996710"/>
              <a:gd name="connsiteX0" fmla="*/ 296 w 3086175"/>
              <a:gd name="connsiteY0" fmla="*/ 16608 h 3009410"/>
              <a:gd name="connsiteX1" fmla="*/ 2814916 w 3086175"/>
              <a:gd name="connsiteY1" fmla="*/ 0 h 3009410"/>
              <a:gd name="connsiteX2" fmla="*/ 3086175 w 3086175"/>
              <a:gd name="connsiteY2" fmla="*/ 3009410 h 3009410"/>
              <a:gd name="connsiteX3" fmla="*/ 6484 w 3086175"/>
              <a:gd name="connsiteY3" fmla="*/ 2736849 h 3009410"/>
              <a:gd name="connsiteX4" fmla="*/ 296 w 3086175"/>
              <a:gd name="connsiteY4" fmla="*/ 16608 h 300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75" h="3009410">
                <a:moveTo>
                  <a:pt x="296" y="16608"/>
                </a:moveTo>
                <a:lnTo>
                  <a:pt x="2814916" y="0"/>
                </a:lnTo>
                <a:lnTo>
                  <a:pt x="3086175" y="3009410"/>
                </a:lnTo>
                <a:lnTo>
                  <a:pt x="6484" y="2736849"/>
                </a:lnTo>
                <a:cubicBezTo>
                  <a:pt x="8655" y="1715802"/>
                  <a:pt x="-1875" y="1037655"/>
                  <a:pt x="296" y="16608"/>
                </a:cubicBezTo>
                <a:close/>
              </a:path>
            </a:pathLst>
          </a:custGeom>
        </p:spPr>
        <p:txBody>
          <a:bodyPr vert="horz"/>
          <a:lstStyle>
            <a:lvl1pPr>
              <a:defRPr b="0" i="0">
                <a:latin typeface="Verdana" panose="020B0604030504040204" pitchFamily="34" charset="0"/>
                <a:cs typeface="Verdana" panose="020B0604030504040204" pitchFamily="34" charset="0"/>
              </a:defRPr>
            </a:lvl1pPr>
          </a:lstStyle>
          <a:p>
            <a:endParaRPr lang="de-DE" dirty="0"/>
          </a:p>
        </p:txBody>
      </p:sp>
      <p:sp>
        <p:nvSpPr>
          <p:cNvPr id="9" name="Textplatzhalter 4">
            <a:extLst>
              <a:ext uri="{FF2B5EF4-FFF2-40B4-BE49-F238E27FC236}">
                <a16:creationId xmlns:a16="http://schemas.microsoft.com/office/drawing/2014/main" id="{FA3A3BB7-D670-FD49-9E4D-9AE83DF43CE2}"/>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lumMod val="85000"/>
                    <a:lumOff val="15000"/>
                  </a:schemeClr>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10" name="Textplatzhalter 4">
            <a:extLst>
              <a:ext uri="{FF2B5EF4-FFF2-40B4-BE49-F238E27FC236}">
                <a16:creationId xmlns:a16="http://schemas.microsoft.com/office/drawing/2014/main" id="{45DD6596-4A72-A043-AF10-8A6CBCFAE05B}"/>
              </a:ext>
            </a:extLst>
          </p:cNvPr>
          <p:cNvSpPr>
            <a:spLocks noGrp="1"/>
          </p:cNvSpPr>
          <p:nvPr>
            <p:ph type="body" sz="quarter" idx="13" hasCustomPrompt="1"/>
          </p:nvPr>
        </p:nvSpPr>
        <p:spPr>
          <a:xfrm>
            <a:off x="3295134" y="1398050"/>
            <a:ext cx="5342545" cy="3009949"/>
          </a:xfrm>
          <a:prstGeom prst="rect">
            <a:avLst/>
          </a:prstGeom>
        </p:spPr>
        <p:txBody>
          <a:bodyPr numCol="2"/>
          <a:lstStyle>
            <a:lvl1pPr marL="216000" marR="0" indent="-216000" algn="l" defTabSz="914400" rtl="0" eaLnBrk="1" fontAlgn="auto" latinLnBrk="0" hangingPunct="1">
              <a:lnSpc>
                <a:spcPct val="110000"/>
              </a:lnSpc>
              <a:spcBef>
                <a:spcPts val="1000"/>
              </a:spcBef>
              <a:spcAft>
                <a:spcPts val="0"/>
              </a:spcAft>
              <a:buClrTx/>
              <a:buSzPct val="100000"/>
              <a:buFontTx/>
              <a:buBlip>
                <a:blip r:embed="rId4"/>
              </a:buBlip>
              <a:tabLst/>
              <a:defRPr sz="1200" b="0" i="0">
                <a:latin typeface="Verdana" panose="020B0604030504040204" pitchFamily="34" charset="0"/>
                <a:ea typeface="Verdana" panose="020B0604030504040204" pitchFamily="34" charset="0"/>
                <a:cs typeface="Verdana" panose="020B0604030504040204" pitchFamily="34" charset="0"/>
              </a:defRPr>
            </a:lvl1pPr>
          </a:lstStyle>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r>
              <a:rPr lang="de-DE" dirty="0"/>
              <a:t>Aufzählungspunkt ...</a:t>
            </a:r>
          </a:p>
        </p:txBody>
      </p:sp>
    </p:spTree>
    <p:extLst>
      <p:ext uri="{BB962C8B-B14F-4D97-AF65-F5344CB8AC3E}">
        <p14:creationId xmlns:p14="http://schemas.microsoft.com/office/powerpoint/2010/main" val="2391892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 Aufzählungen 1-spaltig">
    <p:spTree>
      <p:nvGrpSpPr>
        <p:cNvPr id="1" name=""/>
        <p:cNvGrpSpPr/>
        <p:nvPr/>
      </p:nvGrpSpPr>
      <p:grpSpPr>
        <a:xfrm>
          <a:off x="0" y="0"/>
          <a:ext cx="0" cy="0"/>
          <a:chOff x="0" y="0"/>
          <a:chExt cx="0" cy="0"/>
        </a:xfrm>
      </p:grpSpPr>
      <p:sp>
        <p:nvSpPr>
          <p:cNvPr id="28" name="Bildplatzhalter 24"/>
          <p:cNvSpPr>
            <a:spLocks noGrp="1"/>
          </p:cNvSpPr>
          <p:nvPr>
            <p:ph type="pic" sz="quarter" idx="12"/>
          </p:nvPr>
        </p:nvSpPr>
        <p:spPr>
          <a:xfrm>
            <a:off x="1" y="1072296"/>
            <a:ext cx="3022541" cy="3063141"/>
          </a:xfrm>
          <a:custGeom>
            <a:avLst/>
            <a:gdLst>
              <a:gd name="connsiteX0" fmla="*/ 0 w 2840182"/>
              <a:gd name="connsiteY0" fmla="*/ 0 h 2711449"/>
              <a:gd name="connsiteX1" fmla="*/ 2840182 w 2840182"/>
              <a:gd name="connsiteY1" fmla="*/ 0 h 2711449"/>
              <a:gd name="connsiteX2" fmla="*/ 2840182 w 2840182"/>
              <a:gd name="connsiteY2" fmla="*/ 2711449 h 2711449"/>
              <a:gd name="connsiteX3" fmla="*/ 0 w 2840182"/>
              <a:gd name="connsiteY3" fmla="*/ 2711449 h 2711449"/>
              <a:gd name="connsiteX4" fmla="*/ 0 w 2840182"/>
              <a:gd name="connsiteY4" fmla="*/ 0 h 2711449"/>
              <a:gd name="connsiteX0" fmla="*/ 6512 w 2840182"/>
              <a:gd name="connsiteY0" fmla="*/ 0 h 3063141"/>
              <a:gd name="connsiteX1" fmla="*/ 2840182 w 2840182"/>
              <a:gd name="connsiteY1" fmla="*/ 351692 h 3063141"/>
              <a:gd name="connsiteX2" fmla="*/ 2840182 w 2840182"/>
              <a:gd name="connsiteY2" fmla="*/ 3063141 h 3063141"/>
              <a:gd name="connsiteX3" fmla="*/ 0 w 2840182"/>
              <a:gd name="connsiteY3" fmla="*/ 3063141 h 3063141"/>
              <a:gd name="connsiteX4" fmla="*/ 6512 w 2840182"/>
              <a:gd name="connsiteY4" fmla="*/ 0 h 3063141"/>
              <a:gd name="connsiteX0" fmla="*/ 6512 w 3022541"/>
              <a:gd name="connsiteY0" fmla="*/ 0 h 3063141"/>
              <a:gd name="connsiteX1" fmla="*/ 2840182 w 3022541"/>
              <a:gd name="connsiteY1" fmla="*/ 351692 h 3063141"/>
              <a:gd name="connsiteX2" fmla="*/ 3022541 w 3022541"/>
              <a:gd name="connsiteY2" fmla="*/ 3043602 h 3063141"/>
              <a:gd name="connsiteX3" fmla="*/ 0 w 3022541"/>
              <a:gd name="connsiteY3" fmla="*/ 3063141 h 3063141"/>
              <a:gd name="connsiteX4" fmla="*/ 6512 w 3022541"/>
              <a:gd name="connsiteY4" fmla="*/ 0 h 3063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541" h="3063141">
                <a:moveTo>
                  <a:pt x="6512" y="0"/>
                </a:moveTo>
                <a:lnTo>
                  <a:pt x="2840182" y="351692"/>
                </a:lnTo>
                <a:lnTo>
                  <a:pt x="3022541" y="3043602"/>
                </a:lnTo>
                <a:lnTo>
                  <a:pt x="0" y="3063141"/>
                </a:lnTo>
                <a:cubicBezTo>
                  <a:pt x="2171" y="2042094"/>
                  <a:pt x="4341" y="1021047"/>
                  <a:pt x="6512" y="0"/>
                </a:cubicBez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0" name="Textplatzhalter 4">
            <a:extLst>
              <a:ext uri="{FF2B5EF4-FFF2-40B4-BE49-F238E27FC236}">
                <a16:creationId xmlns:a16="http://schemas.microsoft.com/office/drawing/2014/main" id="{DDABB700-D937-694A-89DD-5565D28685D8}"/>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5" name="Textplatzhalter 4">
            <a:extLst>
              <a:ext uri="{FF2B5EF4-FFF2-40B4-BE49-F238E27FC236}">
                <a16:creationId xmlns:a16="http://schemas.microsoft.com/office/drawing/2014/main" id="{607935F7-1058-A945-8398-6CD2F250AA14}"/>
              </a:ext>
            </a:extLst>
          </p:cNvPr>
          <p:cNvSpPr>
            <a:spLocks noGrp="1"/>
          </p:cNvSpPr>
          <p:nvPr>
            <p:ph type="body" sz="quarter" idx="13" hasCustomPrompt="1"/>
          </p:nvPr>
        </p:nvSpPr>
        <p:spPr>
          <a:xfrm>
            <a:off x="3295134" y="1398050"/>
            <a:ext cx="5342545" cy="2737387"/>
          </a:xfrm>
          <a:prstGeom prst="rect">
            <a:avLst/>
          </a:prstGeom>
        </p:spPr>
        <p:txBody>
          <a:bodyPr numCol="1"/>
          <a:lstStyle>
            <a:lvl1pPr marL="216000" marR="0" indent="-216000" algn="l" defTabSz="914400" rtl="0" eaLnBrk="1" fontAlgn="auto" latinLnBrk="0" hangingPunct="1">
              <a:lnSpc>
                <a:spcPct val="110000"/>
              </a:lnSpc>
              <a:spcBef>
                <a:spcPts val="1000"/>
              </a:spcBef>
              <a:spcAft>
                <a:spcPts val="0"/>
              </a:spcAft>
              <a:buClrTx/>
              <a:buSzPct val="100000"/>
              <a:buFontTx/>
              <a:buBlip>
                <a:blip r:embed="rId2"/>
              </a:buBlip>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3" r:link="rId4"/>
              </a:buBlip>
              <a:tabLst/>
              <a:defRPr/>
            </a:pPr>
            <a:r>
              <a:rPr lang="de-DE" dirty="0"/>
              <a:t>Aufzählungspunkt ...</a:t>
            </a:r>
          </a:p>
        </p:txBody>
      </p:sp>
    </p:spTree>
    <p:extLst>
      <p:ext uri="{BB962C8B-B14F-4D97-AF65-F5344CB8AC3E}">
        <p14:creationId xmlns:p14="http://schemas.microsoft.com/office/powerpoint/2010/main" val="214092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 Aufzählungen 2-spaltig Grün">
    <p:spTree>
      <p:nvGrpSpPr>
        <p:cNvPr id="1" name=""/>
        <p:cNvGrpSpPr/>
        <p:nvPr/>
      </p:nvGrpSpPr>
      <p:grpSpPr>
        <a:xfrm>
          <a:off x="0" y="0"/>
          <a:ext cx="0" cy="0"/>
          <a:chOff x="0" y="0"/>
          <a:chExt cx="0" cy="0"/>
        </a:xfrm>
      </p:grpSpPr>
      <p:sp>
        <p:nvSpPr>
          <p:cNvPr id="28" name="Bildplatzhalter 24"/>
          <p:cNvSpPr>
            <a:spLocks noGrp="1"/>
          </p:cNvSpPr>
          <p:nvPr>
            <p:ph type="pic" sz="quarter" idx="12"/>
          </p:nvPr>
        </p:nvSpPr>
        <p:spPr>
          <a:xfrm>
            <a:off x="-13313" y="1169988"/>
            <a:ext cx="2853495" cy="3252013"/>
          </a:xfrm>
          <a:custGeom>
            <a:avLst/>
            <a:gdLst>
              <a:gd name="connsiteX0" fmla="*/ 0 w 2840182"/>
              <a:gd name="connsiteY0" fmla="*/ 0 h 2711449"/>
              <a:gd name="connsiteX1" fmla="*/ 2840182 w 2840182"/>
              <a:gd name="connsiteY1" fmla="*/ 0 h 2711449"/>
              <a:gd name="connsiteX2" fmla="*/ 2840182 w 2840182"/>
              <a:gd name="connsiteY2" fmla="*/ 2711449 h 2711449"/>
              <a:gd name="connsiteX3" fmla="*/ 0 w 2840182"/>
              <a:gd name="connsiteY3" fmla="*/ 2711449 h 2711449"/>
              <a:gd name="connsiteX4" fmla="*/ 0 w 2840182"/>
              <a:gd name="connsiteY4" fmla="*/ 0 h 2711449"/>
              <a:gd name="connsiteX0" fmla="*/ 0 w 2846694"/>
              <a:gd name="connsiteY0" fmla="*/ 0 h 2965449"/>
              <a:gd name="connsiteX1" fmla="*/ 2846694 w 2846694"/>
              <a:gd name="connsiteY1" fmla="*/ 254000 h 2965449"/>
              <a:gd name="connsiteX2" fmla="*/ 2846694 w 2846694"/>
              <a:gd name="connsiteY2" fmla="*/ 2965449 h 2965449"/>
              <a:gd name="connsiteX3" fmla="*/ 6512 w 2846694"/>
              <a:gd name="connsiteY3" fmla="*/ 2965449 h 2965449"/>
              <a:gd name="connsiteX4" fmla="*/ 0 w 2846694"/>
              <a:gd name="connsiteY4" fmla="*/ 0 h 2965449"/>
              <a:gd name="connsiteX0" fmla="*/ 6801 w 2853495"/>
              <a:gd name="connsiteY0" fmla="*/ 0 h 3252013"/>
              <a:gd name="connsiteX1" fmla="*/ 2853495 w 2853495"/>
              <a:gd name="connsiteY1" fmla="*/ 254000 h 3252013"/>
              <a:gd name="connsiteX2" fmla="*/ 2853495 w 2853495"/>
              <a:gd name="connsiteY2" fmla="*/ 2965449 h 3252013"/>
              <a:gd name="connsiteX3" fmla="*/ 288 w 2853495"/>
              <a:gd name="connsiteY3" fmla="*/ 3252013 h 3252013"/>
              <a:gd name="connsiteX4" fmla="*/ 6801 w 2853495"/>
              <a:gd name="connsiteY4" fmla="*/ 0 h 3252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495" h="3252013">
                <a:moveTo>
                  <a:pt x="6801" y="0"/>
                </a:moveTo>
                <a:lnTo>
                  <a:pt x="2853495" y="254000"/>
                </a:lnTo>
                <a:lnTo>
                  <a:pt x="2853495" y="2965449"/>
                </a:lnTo>
                <a:lnTo>
                  <a:pt x="288" y="3252013"/>
                </a:lnTo>
                <a:cubicBezTo>
                  <a:pt x="-1883" y="2263530"/>
                  <a:pt x="8972" y="988483"/>
                  <a:pt x="6801" y="0"/>
                </a:cubicBez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2" name="Untertitel 2">
            <a:extLst>
              <a:ext uri="{FF2B5EF4-FFF2-40B4-BE49-F238E27FC236}">
                <a16:creationId xmlns:a16="http://schemas.microsoft.com/office/drawing/2014/main" id="{7BDBAF9F-D7F5-174A-B10E-295153C55C80}"/>
              </a:ext>
            </a:extLst>
          </p:cNvPr>
          <p:cNvSpPr txBox="1">
            <a:spLocks/>
          </p:cNvSpPr>
          <p:nvPr userDrawn="1"/>
        </p:nvSpPr>
        <p:spPr>
          <a:xfrm>
            <a:off x="914440" y="1386032"/>
            <a:ext cx="2585351" cy="3262938"/>
          </a:xfrm>
          <a:prstGeom prst="rect">
            <a:avLst/>
          </a:prstGeom>
        </p:spPr>
        <p:txBody>
          <a:bodyPr lIns="0" tIns="0" rIns="0" bIns="0" anchor="ctr" anchorCtr="0">
            <a:noAutofit/>
          </a:bodyPr>
          <a:lstStyle>
            <a:lvl1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sz="1400" kern="1200" baseline="0">
                <a:solidFill>
                  <a:schemeClr val="tx1">
                    <a:lumMod val="85000"/>
                    <a:lumOff val="15000"/>
                  </a:schemeClr>
                </a:solidFill>
                <a:latin typeface="Open Sans  "/>
                <a:ea typeface="+mn-ea"/>
                <a:cs typeface="Open Sans  "/>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Tx/>
              <a:buBlip>
                <a:blip r:embed="rId4" r:link="rId5"/>
              </a:buBlip>
            </a:pPr>
            <a:endParaRPr lang="de-DE" b="0" i="0" dirty="0">
              <a:latin typeface="Verdana" panose="020B0604030504040204" pitchFamily="34" charset="0"/>
              <a:cs typeface="Verdana" panose="020B0604030504040204" pitchFamily="34" charset="0"/>
            </a:endParaRPr>
          </a:p>
        </p:txBody>
      </p:sp>
      <p:sp>
        <p:nvSpPr>
          <p:cNvPr id="6" name="Textplatzhalter 4">
            <a:extLst>
              <a:ext uri="{FF2B5EF4-FFF2-40B4-BE49-F238E27FC236}">
                <a16:creationId xmlns:a16="http://schemas.microsoft.com/office/drawing/2014/main" id="{9937C456-C6B8-234A-B4E8-5D3EC06DB96A}"/>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7" name="Textplatzhalter 4">
            <a:extLst>
              <a:ext uri="{FF2B5EF4-FFF2-40B4-BE49-F238E27FC236}">
                <a16:creationId xmlns:a16="http://schemas.microsoft.com/office/drawing/2014/main" id="{24995FDF-95AB-F344-9452-D1EEF5FE8867}"/>
              </a:ext>
            </a:extLst>
          </p:cNvPr>
          <p:cNvSpPr>
            <a:spLocks noGrp="1"/>
          </p:cNvSpPr>
          <p:nvPr>
            <p:ph type="body" sz="quarter" idx="13" hasCustomPrompt="1"/>
          </p:nvPr>
        </p:nvSpPr>
        <p:spPr>
          <a:xfrm>
            <a:off x="3295134" y="1398050"/>
            <a:ext cx="5342545" cy="2737387"/>
          </a:xfrm>
          <a:prstGeom prst="rect">
            <a:avLst/>
          </a:prstGeom>
        </p:spPr>
        <p:txBody>
          <a:bodyPr numCol="2"/>
          <a:lstStyle>
            <a:lvl1pPr marL="285750" marR="0" indent="-285750" algn="l" defTabSz="914400" rtl="0" eaLnBrk="1" fontAlgn="auto" latinLnBrk="0" hangingPunct="1">
              <a:lnSpc>
                <a:spcPct val="110000"/>
              </a:lnSpc>
              <a:spcBef>
                <a:spcPts val="1000"/>
              </a:spcBef>
              <a:spcAft>
                <a:spcPts val="0"/>
              </a:spcAft>
              <a:buClrTx/>
              <a:buSzPct val="100000"/>
              <a:buFontTx/>
              <a:buBlip>
                <a:blip r:embed="rId4" r:link="rId5"/>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285750" indent="-285750">
              <a:buFontTx/>
              <a:buBlip>
                <a:blip r:embed="rId4" r:link="rId5"/>
              </a:buBlip>
            </a:pPr>
            <a:r>
              <a:rPr lang="de-DE" dirty="0"/>
              <a:t>Aufzählungspunkt ... </a:t>
            </a:r>
          </a:p>
          <a:p>
            <a:pPr marL="285750" marR="0" indent="-285750" algn="l" defTabSz="914400" rtl="0" eaLnBrk="1" fontAlgn="auto" latinLnBrk="0" hangingPunct="1">
              <a:lnSpc>
                <a:spcPct val="110000"/>
              </a:lnSpc>
              <a:spcBef>
                <a:spcPts val="1000"/>
              </a:spcBef>
              <a:spcAft>
                <a:spcPts val="0"/>
              </a:spcAft>
              <a:buClrTx/>
              <a:buSzPct val="100000"/>
              <a:buFontTx/>
              <a:buBlip>
                <a:blip r:embed="rId4" r:link="rId5"/>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4" r:link="rId5"/>
              </a:buBlip>
              <a:tabLst/>
              <a:defRPr/>
            </a:pPr>
            <a:r>
              <a:rPr lang="de-DE" dirty="0"/>
              <a:t>Aufzählungspunkt ...</a:t>
            </a:r>
          </a:p>
          <a:p>
            <a:pPr marL="285750" marR="0" indent="-285750" algn="l" defTabSz="914400" rtl="0" eaLnBrk="1" fontAlgn="auto" latinLnBrk="0" hangingPunct="1">
              <a:lnSpc>
                <a:spcPct val="110000"/>
              </a:lnSpc>
              <a:spcBef>
                <a:spcPts val="1000"/>
              </a:spcBef>
              <a:spcAft>
                <a:spcPts val="0"/>
              </a:spcAft>
              <a:buClrTx/>
              <a:buSzPct val="100000"/>
              <a:buFontTx/>
              <a:buBlip>
                <a:blip r:embed="rId4" r:link="rId5"/>
              </a:buBlip>
              <a:tabLst/>
              <a:defRPr/>
            </a:pPr>
            <a:r>
              <a:rPr lang="de-DE" dirty="0"/>
              <a:t>Aufzählungspunkt ...</a:t>
            </a:r>
          </a:p>
          <a:p>
            <a:pPr marL="285750" indent="-285750">
              <a:buFontTx/>
              <a:buBlip>
                <a:blip r:embed="rId4" r:link="rId5"/>
              </a:buBlip>
            </a:pPr>
            <a:endParaRPr lang="de-DE" dirty="0"/>
          </a:p>
          <a:p>
            <a:pPr marL="285750" marR="0" indent="-285750" algn="l" defTabSz="914400" rtl="0" eaLnBrk="1" fontAlgn="auto" latinLnBrk="0" hangingPunct="1">
              <a:lnSpc>
                <a:spcPct val="110000"/>
              </a:lnSpc>
              <a:spcBef>
                <a:spcPts val="1000"/>
              </a:spcBef>
              <a:spcAft>
                <a:spcPts val="0"/>
              </a:spcAft>
              <a:buClrTx/>
              <a:buSzPct val="100000"/>
              <a:buFontTx/>
              <a:buBlip>
                <a:blip r:embed="rId2" r:link="rId3"/>
              </a:buBlip>
              <a:tabLst/>
              <a:defRPr/>
            </a:pPr>
            <a:endParaRPr lang="de-DE" dirty="0"/>
          </a:p>
        </p:txBody>
      </p:sp>
      <p:sp>
        <p:nvSpPr>
          <p:cNvPr id="11" name="Foliennummernplatzhalter 20">
            <a:extLst>
              <a:ext uri="{FF2B5EF4-FFF2-40B4-BE49-F238E27FC236}">
                <a16:creationId xmlns:a16="http://schemas.microsoft.com/office/drawing/2014/main" id="{9B751381-2857-3C47-A570-FA7CADDA2A25}"/>
              </a:ext>
            </a:extLst>
          </p:cNvPr>
          <p:cNvSpPr>
            <a:spLocks noGrp="1"/>
          </p:cNvSpPr>
          <p:nvPr>
            <p:ph type="sldNum" sz="quarter" idx="4"/>
          </p:nvPr>
        </p:nvSpPr>
        <p:spPr>
          <a:xfrm>
            <a:off x="198512" y="4940467"/>
            <a:ext cx="212651" cy="203034"/>
          </a:xfrm>
          <a:prstGeom prst="rect">
            <a:avLst/>
          </a:prstGeom>
        </p:spPr>
        <p:txBody>
          <a:bodyPr vert="horz" lIns="0" tIns="0" rIns="0" bIns="0" rtlCol="0" anchor="t" anchorCtr="0"/>
          <a:lstStyle>
            <a:lvl1pPr algn="l">
              <a:defRPr sz="800" b="0" i="0">
                <a:solidFill>
                  <a:srgbClr val="262626"/>
                </a:solidFill>
                <a:latin typeface="Verdana" panose="020B0604030504040204" pitchFamily="34" charset="0"/>
                <a:cs typeface="Verdana" panose="020B0604030504040204" pitchFamily="34" charset="0"/>
              </a:defRPr>
            </a:lvl1pPr>
          </a:lstStyle>
          <a:p>
            <a:fld id="{EF338A17-25A1-0E4B-B1C4-9D4DEE493FC3}" type="slidenum">
              <a:rPr lang="de-DE" smtClean="0"/>
              <a:pPr/>
              <a:t>‹Nr.›</a:t>
            </a:fld>
            <a:endParaRPr lang="de-DE" dirty="0"/>
          </a:p>
        </p:txBody>
      </p:sp>
    </p:spTree>
    <p:extLst>
      <p:ext uri="{BB962C8B-B14F-4D97-AF65-F5344CB8AC3E}">
        <p14:creationId xmlns:p14="http://schemas.microsoft.com/office/powerpoint/2010/main" val="426577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Bilder + Titel + Aufzählungen">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4" y="1199422"/>
            <a:ext cx="4705865" cy="449130"/>
          </a:xfrm>
          <a:prstGeom prst="rect">
            <a:avLst/>
          </a:prstGeom>
        </p:spPr>
        <p:txBody>
          <a:bodyPr lIns="0" tIns="0" rIns="0" bIns="0" anchor="b">
            <a:noAutofit/>
          </a:bodyPr>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26" name="Bildplatzhalter 20"/>
          <p:cNvSpPr>
            <a:spLocks noGrp="1"/>
          </p:cNvSpPr>
          <p:nvPr>
            <p:ph type="pic" sz="quarter" idx="10"/>
          </p:nvPr>
        </p:nvSpPr>
        <p:spPr>
          <a:xfrm>
            <a:off x="411163" y="1423987"/>
            <a:ext cx="876300" cy="1141413"/>
          </a:xfrm>
          <a:prstGeom prst="rect">
            <a:avLst/>
          </a:prstGeom>
        </p:spPr>
        <p:txBody>
          <a:bodyPr vert="horz"/>
          <a:lstStyle>
            <a:lvl1pPr>
              <a:defRPr b="0" i="0">
                <a:latin typeface="Verdana" panose="020B0604030504040204" pitchFamily="34" charset="0"/>
                <a:cs typeface="Verdana" panose="020B0604030504040204" pitchFamily="34" charset="0"/>
              </a:defRPr>
            </a:lvl1pPr>
          </a:lstStyle>
          <a:p>
            <a:endParaRPr lang="de-DE" dirty="0"/>
          </a:p>
        </p:txBody>
      </p:sp>
      <p:sp>
        <p:nvSpPr>
          <p:cNvPr id="27" name="Bildplatzhalter 22"/>
          <p:cNvSpPr>
            <a:spLocks noGrp="1"/>
          </p:cNvSpPr>
          <p:nvPr>
            <p:ph type="pic" sz="quarter" idx="11"/>
          </p:nvPr>
        </p:nvSpPr>
        <p:spPr>
          <a:xfrm>
            <a:off x="1452564" y="1410961"/>
            <a:ext cx="1013842" cy="1154439"/>
          </a:xfrm>
          <a:custGeom>
            <a:avLst/>
            <a:gdLst>
              <a:gd name="connsiteX0" fmla="*/ 0 w 909637"/>
              <a:gd name="connsiteY0" fmla="*/ 0 h 1141413"/>
              <a:gd name="connsiteX1" fmla="*/ 909637 w 909637"/>
              <a:gd name="connsiteY1" fmla="*/ 0 h 1141413"/>
              <a:gd name="connsiteX2" fmla="*/ 909637 w 909637"/>
              <a:gd name="connsiteY2" fmla="*/ 1141413 h 1141413"/>
              <a:gd name="connsiteX3" fmla="*/ 0 w 909637"/>
              <a:gd name="connsiteY3" fmla="*/ 1141413 h 1141413"/>
              <a:gd name="connsiteX4" fmla="*/ 0 w 909637"/>
              <a:gd name="connsiteY4" fmla="*/ 0 h 1141413"/>
              <a:gd name="connsiteX0" fmla="*/ 0 w 1013842"/>
              <a:gd name="connsiteY0" fmla="*/ 0 h 1141413"/>
              <a:gd name="connsiteX1" fmla="*/ 909637 w 1013842"/>
              <a:gd name="connsiteY1" fmla="*/ 0 h 1141413"/>
              <a:gd name="connsiteX2" fmla="*/ 1013842 w 1013842"/>
              <a:gd name="connsiteY2" fmla="*/ 1134900 h 1141413"/>
              <a:gd name="connsiteX3" fmla="*/ 0 w 1013842"/>
              <a:gd name="connsiteY3" fmla="*/ 1141413 h 1141413"/>
              <a:gd name="connsiteX4" fmla="*/ 0 w 1013842"/>
              <a:gd name="connsiteY4" fmla="*/ 0 h 1141413"/>
              <a:gd name="connsiteX0" fmla="*/ 0 w 1013842"/>
              <a:gd name="connsiteY0" fmla="*/ 13026 h 1154439"/>
              <a:gd name="connsiteX1" fmla="*/ 798919 w 1013842"/>
              <a:gd name="connsiteY1" fmla="*/ 0 h 1154439"/>
              <a:gd name="connsiteX2" fmla="*/ 1013842 w 1013842"/>
              <a:gd name="connsiteY2" fmla="*/ 1147926 h 1154439"/>
              <a:gd name="connsiteX3" fmla="*/ 0 w 1013842"/>
              <a:gd name="connsiteY3" fmla="*/ 1154439 h 1154439"/>
              <a:gd name="connsiteX4" fmla="*/ 0 w 1013842"/>
              <a:gd name="connsiteY4" fmla="*/ 13026 h 115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842" h="1154439">
                <a:moveTo>
                  <a:pt x="0" y="13026"/>
                </a:moveTo>
                <a:lnTo>
                  <a:pt x="798919" y="0"/>
                </a:lnTo>
                <a:lnTo>
                  <a:pt x="1013842" y="1147926"/>
                </a:lnTo>
                <a:lnTo>
                  <a:pt x="0" y="1154439"/>
                </a:lnTo>
                <a:lnTo>
                  <a:pt x="0" y="13026"/>
                </a:lnTo>
                <a:close/>
              </a:path>
            </a:pathLst>
          </a:custGeom>
        </p:spPr>
        <p:txBody>
          <a:bodyPr vert="horz"/>
          <a:lstStyle>
            <a:lvl1pPr>
              <a:defRPr b="0" i="0">
                <a:latin typeface="Verdana" panose="020B0604030504040204" pitchFamily="34" charset="0"/>
                <a:cs typeface="Verdana" panose="020B0604030504040204" pitchFamily="34" charset="0"/>
              </a:defRPr>
            </a:lvl1pPr>
          </a:lstStyle>
          <a:p>
            <a:endParaRPr lang="de-DE" dirty="0"/>
          </a:p>
        </p:txBody>
      </p:sp>
      <p:sp>
        <p:nvSpPr>
          <p:cNvPr id="28" name="Bildplatzhalter 24"/>
          <p:cNvSpPr>
            <a:spLocks noGrp="1"/>
          </p:cNvSpPr>
          <p:nvPr>
            <p:ph type="pic" sz="quarter" idx="12"/>
          </p:nvPr>
        </p:nvSpPr>
        <p:spPr>
          <a:xfrm>
            <a:off x="1" y="2674937"/>
            <a:ext cx="2798559" cy="1460500"/>
          </a:xfrm>
          <a:custGeom>
            <a:avLst/>
            <a:gdLst>
              <a:gd name="connsiteX0" fmla="*/ 0 w 2362200"/>
              <a:gd name="connsiteY0" fmla="*/ 0 h 1460500"/>
              <a:gd name="connsiteX1" fmla="*/ 2362200 w 2362200"/>
              <a:gd name="connsiteY1" fmla="*/ 0 h 1460500"/>
              <a:gd name="connsiteX2" fmla="*/ 2362200 w 2362200"/>
              <a:gd name="connsiteY2" fmla="*/ 1460500 h 1460500"/>
              <a:gd name="connsiteX3" fmla="*/ 0 w 2362200"/>
              <a:gd name="connsiteY3" fmla="*/ 1460500 h 1460500"/>
              <a:gd name="connsiteX4" fmla="*/ 0 w 2362200"/>
              <a:gd name="connsiteY4" fmla="*/ 0 h 1460500"/>
              <a:gd name="connsiteX0" fmla="*/ 0 w 2583636"/>
              <a:gd name="connsiteY0" fmla="*/ 0 h 1473526"/>
              <a:gd name="connsiteX1" fmla="*/ 2362200 w 2583636"/>
              <a:gd name="connsiteY1" fmla="*/ 0 h 1473526"/>
              <a:gd name="connsiteX2" fmla="*/ 2583636 w 2583636"/>
              <a:gd name="connsiteY2" fmla="*/ 1473526 h 1473526"/>
              <a:gd name="connsiteX3" fmla="*/ 0 w 2583636"/>
              <a:gd name="connsiteY3" fmla="*/ 1460500 h 1473526"/>
              <a:gd name="connsiteX4" fmla="*/ 0 w 2583636"/>
              <a:gd name="connsiteY4" fmla="*/ 0 h 1473526"/>
              <a:gd name="connsiteX0" fmla="*/ 0 w 2798559"/>
              <a:gd name="connsiteY0" fmla="*/ 0 h 1460500"/>
              <a:gd name="connsiteX1" fmla="*/ 2362200 w 2798559"/>
              <a:gd name="connsiteY1" fmla="*/ 0 h 1460500"/>
              <a:gd name="connsiteX2" fmla="*/ 2798559 w 2798559"/>
              <a:gd name="connsiteY2" fmla="*/ 1453988 h 1460500"/>
              <a:gd name="connsiteX3" fmla="*/ 0 w 2798559"/>
              <a:gd name="connsiteY3" fmla="*/ 1460500 h 1460500"/>
              <a:gd name="connsiteX4" fmla="*/ 0 w 2798559"/>
              <a:gd name="connsiteY4" fmla="*/ 0 h 1460500"/>
              <a:gd name="connsiteX0" fmla="*/ 0 w 2798559"/>
              <a:gd name="connsiteY0" fmla="*/ 0 h 1460500"/>
              <a:gd name="connsiteX1" fmla="*/ 2498969 w 2798559"/>
              <a:gd name="connsiteY1" fmla="*/ 6513 h 1460500"/>
              <a:gd name="connsiteX2" fmla="*/ 2798559 w 2798559"/>
              <a:gd name="connsiteY2" fmla="*/ 1453988 h 1460500"/>
              <a:gd name="connsiteX3" fmla="*/ 0 w 2798559"/>
              <a:gd name="connsiteY3" fmla="*/ 1460500 h 1460500"/>
              <a:gd name="connsiteX4" fmla="*/ 0 w 2798559"/>
              <a:gd name="connsiteY4" fmla="*/ 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559" h="1460500">
                <a:moveTo>
                  <a:pt x="0" y="0"/>
                </a:moveTo>
                <a:lnTo>
                  <a:pt x="2498969" y="6513"/>
                </a:lnTo>
                <a:lnTo>
                  <a:pt x="2798559" y="1453988"/>
                </a:lnTo>
                <a:lnTo>
                  <a:pt x="0" y="1460500"/>
                </a:lnTo>
                <a:lnTo>
                  <a:pt x="0" y="0"/>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2" name="Textplatzhalter 4">
            <a:extLst>
              <a:ext uri="{FF2B5EF4-FFF2-40B4-BE49-F238E27FC236}">
                <a16:creationId xmlns:a16="http://schemas.microsoft.com/office/drawing/2014/main" id="{A859F6DD-F984-8C42-9671-112FEAFE0A89}"/>
              </a:ext>
            </a:extLst>
          </p:cNvPr>
          <p:cNvSpPr>
            <a:spLocks noGrp="1"/>
          </p:cNvSpPr>
          <p:nvPr>
            <p:ph type="body" sz="quarter" idx="13"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6" name="Textplatzhalter 5">
            <a:extLst>
              <a:ext uri="{FF2B5EF4-FFF2-40B4-BE49-F238E27FC236}">
                <a16:creationId xmlns:a16="http://schemas.microsoft.com/office/drawing/2014/main" id="{2BB4CC2E-8D74-9D45-AAF0-6D5BDE9C36FB}"/>
              </a:ext>
            </a:extLst>
          </p:cNvPr>
          <p:cNvSpPr>
            <a:spLocks noGrp="1"/>
          </p:cNvSpPr>
          <p:nvPr>
            <p:ph type="body" sz="quarter" idx="14" hasCustomPrompt="1"/>
          </p:nvPr>
        </p:nvSpPr>
        <p:spPr>
          <a:xfrm>
            <a:off x="3295650" y="3092450"/>
            <a:ext cx="4705349" cy="358775"/>
          </a:xfrm>
          <a:prstGeom prst="rect">
            <a:avLst/>
          </a:prstGeom>
        </p:spPr>
        <p:txBody>
          <a:bodyPr/>
          <a:lstStyle>
            <a:lvl1pPr>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9" name="Textplatzhalter 8">
            <a:extLst>
              <a:ext uri="{FF2B5EF4-FFF2-40B4-BE49-F238E27FC236}">
                <a16:creationId xmlns:a16="http://schemas.microsoft.com/office/drawing/2014/main" id="{23A08C4D-AD97-2441-8BA4-BAC75AE63AB2}"/>
              </a:ext>
            </a:extLst>
          </p:cNvPr>
          <p:cNvSpPr>
            <a:spLocks noGrp="1"/>
          </p:cNvSpPr>
          <p:nvPr>
            <p:ph type="body" sz="quarter" idx="15"/>
          </p:nvPr>
        </p:nvSpPr>
        <p:spPr>
          <a:xfrm>
            <a:off x="3295134" y="1654910"/>
            <a:ext cx="4705350" cy="1141413"/>
          </a:xfrm>
          <a:prstGeom prst="rect">
            <a:avLst/>
          </a:prstGeom>
        </p:spPr>
        <p:txBody>
          <a:bodyPr lIns="0" tIns="125999" rIns="0" bIns="0"/>
          <a:lstStyle>
            <a:lvl1pPr marL="216000" indent="-216000">
              <a:lnSpc>
                <a:spcPts val="1880"/>
              </a:lnSpc>
              <a:spcBef>
                <a:spcPts val="500"/>
              </a:spcBef>
              <a:buFontTx/>
              <a:buBlip>
                <a:blip r:embed="rId2"/>
              </a:buBlip>
              <a:defRPr sz="1400" b="0" i="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20" name="Textplatzhalter 8">
            <a:extLst>
              <a:ext uri="{FF2B5EF4-FFF2-40B4-BE49-F238E27FC236}">
                <a16:creationId xmlns:a16="http://schemas.microsoft.com/office/drawing/2014/main" id="{CC503ED1-13E9-E149-A575-CBB7322FBE67}"/>
              </a:ext>
            </a:extLst>
          </p:cNvPr>
          <p:cNvSpPr>
            <a:spLocks noGrp="1"/>
          </p:cNvSpPr>
          <p:nvPr>
            <p:ph type="body" sz="quarter" idx="16"/>
          </p:nvPr>
        </p:nvSpPr>
        <p:spPr>
          <a:xfrm>
            <a:off x="3295134" y="3466381"/>
            <a:ext cx="4705350" cy="1141413"/>
          </a:xfrm>
          <a:prstGeom prst="rect">
            <a:avLst/>
          </a:prstGeom>
        </p:spPr>
        <p:txBody>
          <a:bodyPr lIns="0" tIns="125999" rIns="0" bIns="0"/>
          <a:lstStyle>
            <a:lvl1pPr marL="216000" indent="-216000">
              <a:lnSpc>
                <a:spcPts val="1880"/>
              </a:lnSpc>
              <a:spcBef>
                <a:spcPts val="500"/>
              </a:spcBef>
              <a:buFontTx/>
              <a:buBlip>
                <a:blip r:embed="rId3"/>
              </a:buBlip>
              <a:defRPr sz="1400" b="0" i="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461330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ilder + Titel + Aufzählungen">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4" y="1253574"/>
            <a:ext cx="4705865" cy="449130"/>
          </a:xfrm>
          <a:prstGeom prst="rect">
            <a:avLst/>
          </a:prstGeom>
        </p:spPr>
        <p:txBody>
          <a:bodyPr lIns="0" tIns="0" rIns="0" bIns="0" anchor="b">
            <a:normAutofit/>
          </a:bodyPr>
          <a:lstStyle>
            <a:lvl1pPr algn="l">
              <a:defRPr sz="1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28" name="Bildplatzhalter 24"/>
          <p:cNvSpPr>
            <a:spLocks noGrp="1"/>
          </p:cNvSpPr>
          <p:nvPr>
            <p:ph type="pic" sz="quarter" idx="12"/>
          </p:nvPr>
        </p:nvSpPr>
        <p:spPr>
          <a:xfrm>
            <a:off x="411163" y="2674937"/>
            <a:ext cx="1951037" cy="1467013"/>
          </a:xfrm>
          <a:custGeom>
            <a:avLst/>
            <a:gdLst>
              <a:gd name="connsiteX0" fmla="*/ 0 w 1951037"/>
              <a:gd name="connsiteY0" fmla="*/ 0 h 1460500"/>
              <a:gd name="connsiteX1" fmla="*/ 1951037 w 1951037"/>
              <a:gd name="connsiteY1" fmla="*/ 0 h 1460500"/>
              <a:gd name="connsiteX2" fmla="*/ 1951037 w 1951037"/>
              <a:gd name="connsiteY2" fmla="*/ 1460500 h 1460500"/>
              <a:gd name="connsiteX3" fmla="*/ 0 w 1951037"/>
              <a:gd name="connsiteY3" fmla="*/ 1460500 h 1460500"/>
              <a:gd name="connsiteX4" fmla="*/ 0 w 1951037"/>
              <a:gd name="connsiteY4" fmla="*/ 0 h 1460500"/>
              <a:gd name="connsiteX0" fmla="*/ 0 w 1951037"/>
              <a:gd name="connsiteY0" fmla="*/ 0 h 1467013"/>
              <a:gd name="connsiteX1" fmla="*/ 1951037 w 1951037"/>
              <a:gd name="connsiteY1" fmla="*/ 0 h 1467013"/>
              <a:gd name="connsiteX2" fmla="*/ 1951037 w 1951037"/>
              <a:gd name="connsiteY2" fmla="*/ 1460500 h 1467013"/>
              <a:gd name="connsiteX3" fmla="*/ 306102 w 1951037"/>
              <a:gd name="connsiteY3" fmla="*/ 1467013 h 1467013"/>
              <a:gd name="connsiteX4" fmla="*/ 0 w 1951037"/>
              <a:gd name="connsiteY4" fmla="*/ 0 h 146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37" h="1467013">
                <a:moveTo>
                  <a:pt x="0" y="0"/>
                </a:moveTo>
                <a:lnTo>
                  <a:pt x="1951037" y="0"/>
                </a:lnTo>
                <a:lnTo>
                  <a:pt x="1951037" y="1460500"/>
                </a:lnTo>
                <a:lnTo>
                  <a:pt x="306102" y="1467013"/>
                </a:lnTo>
                <a:lnTo>
                  <a:pt x="0" y="0"/>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0" name="Bildplatzhalter 24"/>
          <p:cNvSpPr>
            <a:spLocks noGrp="1"/>
          </p:cNvSpPr>
          <p:nvPr>
            <p:ph type="pic" sz="quarter" idx="13"/>
          </p:nvPr>
        </p:nvSpPr>
        <p:spPr>
          <a:xfrm>
            <a:off x="411163" y="1423987"/>
            <a:ext cx="1951037" cy="1108315"/>
          </a:xfrm>
          <a:custGeom>
            <a:avLst/>
            <a:gdLst>
              <a:gd name="connsiteX0" fmla="*/ 0 w 1951037"/>
              <a:gd name="connsiteY0" fmla="*/ 0 h 1108315"/>
              <a:gd name="connsiteX1" fmla="*/ 1951037 w 1951037"/>
              <a:gd name="connsiteY1" fmla="*/ 0 h 1108315"/>
              <a:gd name="connsiteX2" fmla="*/ 1951037 w 1951037"/>
              <a:gd name="connsiteY2" fmla="*/ 1108315 h 1108315"/>
              <a:gd name="connsiteX3" fmla="*/ 0 w 1951037"/>
              <a:gd name="connsiteY3" fmla="*/ 1108315 h 1108315"/>
              <a:gd name="connsiteX4" fmla="*/ 0 w 1951037"/>
              <a:gd name="connsiteY4" fmla="*/ 0 h 1108315"/>
              <a:gd name="connsiteX0" fmla="*/ 0 w 1951037"/>
              <a:gd name="connsiteY0" fmla="*/ 0 h 1108315"/>
              <a:gd name="connsiteX1" fmla="*/ 1664473 w 1951037"/>
              <a:gd name="connsiteY1" fmla="*/ 0 h 1108315"/>
              <a:gd name="connsiteX2" fmla="*/ 1951037 w 1951037"/>
              <a:gd name="connsiteY2" fmla="*/ 1108315 h 1108315"/>
              <a:gd name="connsiteX3" fmla="*/ 0 w 1951037"/>
              <a:gd name="connsiteY3" fmla="*/ 1108315 h 1108315"/>
              <a:gd name="connsiteX4" fmla="*/ 0 w 1951037"/>
              <a:gd name="connsiteY4" fmla="*/ 0 h 110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37" h="1108315">
                <a:moveTo>
                  <a:pt x="0" y="0"/>
                </a:moveTo>
                <a:lnTo>
                  <a:pt x="1664473" y="0"/>
                </a:lnTo>
                <a:lnTo>
                  <a:pt x="1951037" y="1108315"/>
                </a:lnTo>
                <a:lnTo>
                  <a:pt x="0" y="1108315"/>
                </a:lnTo>
                <a:lnTo>
                  <a:pt x="0" y="0"/>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7" name="Textplatzhalter 4">
            <a:extLst>
              <a:ext uri="{FF2B5EF4-FFF2-40B4-BE49-F238E27FC236}">
                <a16:creationId xmlns:a16="http://schemas.microsoft.com/office/drawing/2014/main" id="{551F4CD4-47CA-C248-ACD7-10B1DA1B350A}"/>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9" name="Textplatzhalter 8">
            <a:extLst>
              <a:ext uri="{FF2B5EF4-FFF2-40B4-BE49-F238E27FC236}">
                <a16:creationId xmlns:a16="http://schemas.microsoft.com/office/drawing/2014/main" id="{74C81B8F-9B9E-B041-B3C9-DE12B5D164EE}"/>
              </a:ext>
            </a:extLst>
          </p:cNvPr>
          <p:cNvSpPr>
            <a:spLocks noGrp="1"/>
          </p:cNvSpPr>
          <p:nvPr>
            <p:ph type="body" sz="quarter" idx="15"/>
          </p:nvPr>
        </p:nvSpPr>
        <p:spPr>
          <a:xfrm>
            <a:off x="3295134" y="1706693"/>
            <a:ext cx="4705350" cy="1141413"/>
          </a:xfrm>
          <a:prstGeom prst="rect">
            <a:avLst/>
          </a:prstGeom>
        </p:spPr>
        <p:txBody>
          <a:bodyPr lIns="0" tIns="125999" rIns="0" bIns="0"/>
          <a:lstStyle>
            <a:lvl1pPr marL="216000" indent="-216000">
              <a:lnSpc>
                <a:spcPts val="1580"/>
              </a:lnSpc>
              <a:spcBef>
                <a:spcPts val="500"/>
              </a:spcBef>
              <a:buFontTx/>
              <a:buBlip>
                <a:blip r:embed="rId2"/>
              </a:buBlip>
              <a:defRPr sz="1200" b="0" i="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13" name="Textplatzhalter 8">
            <a:extLst>
              <a:ext uri="{FF2B5EF4-FFF2-40B4-BE49-F238E27FC236}">
                <a16:creationId xmlns:a16="http://schemas.microsoft.com/office/drawing/2014/main" id="{2F432A27-31C8-D846-AE44-13B578996B00}"/>
              </a:ext>
            </a:extLst>
          </p:cNvPr>
          <p:cNvSpPr>
            <a:spLocks noGrp="1"/>
          </p:cNvSpPr>
          <p:nvPr>
            <p:ph type="body" sz="quarter" idx="16"/>
          </p:nvPr>
        </p:nvSpPr>
        <p:spPr>
          <a:xfrm>
            <a:off x="3295134" y="3512993"/>
            <a:ext cx="4705350" cy="1141413"/>
          </a:xfrm>
          <a:prstGeom prst="rect">
            <a:avLst/>
          </a:prstGeom>
        </p:spPr>
        <p:txBody>
          <a:bodyPr lIns="0" tIns="125999" rIns="0" bIns="0"/>
          <a:lstStyle>
            <a:lvl1pPr marL="216000" indent="-216000">
              <a:lnSpc>
                <a:spcPts val="1580"/>
              </a:lnSpc>
              <a:spcBef>
                <a:spcPts val="500"/>
              </a:spcBef>
              <a:buFontTx/>
              <a:buBlip>
                <a:blip r:embed="rId2"/>
              </a:buBlip>
              <a:defRPr sz="1200" b="0" i="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3" name="Textplatzhalter 2">
            <a:extLst>
              <a:ext uri="{FF2B5EF4-FFF2-40B4-BE49-F238E27FC236}">
                <a16:creationId xmlns:a16="http://schemas.microsoft.com/office/drawing/2014/main" id="{C57729C2-3CDA-6C42-81FF-2C3FEF4CE030}"/>
              </a:ext>
            </a:extLst>
          </p:cNvPr>
          <p:cNvSpPr>
            <a:spLocks noGrp="1"/>
          </p:cNvSpPr>
          <p:nvPr>
            <p:ph type="body" sz="quarter" idx="17" hasCustomPrompt="1"/>
          </p:nvPr>
        </p:nvSpPr>
        <p:spPr>
          <a:xfrm>
            <a:off x="3295650" y="2978150"/>
            <a:ext cx="4705350" cy="534988"/>
          </a:xfrm>
          <a:prstGeom prst="rect">
            <a:avLst/>
          </a:prstGeom>
        </p:spPr>
        <p:txBody>
          <a:bodyPr lIns="0" tIns="0" rIns="0" bIns="0" anchor="b" anchorCtr="0"/>
          <a:lstStyle>
            <a:lvl1pPr>
              <a:defRPr sz="1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Tree>
    <p:extLst>
      <p:ext uri="{BB962C8B-B14F-4D97-AF65-F5344CB8AC3E}">
        <p14:creationId xmlns:p14="http://schemas.microsoft.com/office/powerpoint/2010/main" val="243778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 Titel + Text">
    <p:spTree>
      <p:nvGrpSpPr>
        <p:cNvPr id="1" name=""/>
        <p:cNvGrpSpPr/>
        <p:nvPr/>
      </p:nvGrpSpPr>
      <p:grpSpPr>
        <a:xfrm>
          <a:off x="0" y="0"/>
          <a:ext cx="0" cy="0"/>
          <a:chOff x="0" y="0"/>
          <a:chExt cx="0" cy="0"/>
        </a:xfrm>
      </p:grpSpPr>
      <p:sp>
        <p:nvSpPr>
          <p:cNvPr id="11" name="Prozess 2">
            <a:extLst>
              <a:ext uri="{FF2B5EF4-FFF2-40B4-BE49-F238E27FC236}">
                <a16:creationId xmlns:a16="http://schemas.microsoft.com/office/drawing/2014/main" id="{DBCD8C3D-8C35-5747-9CE0-D7C9F56FAD03}"/>
              </a:ext>
            </a:extLst>
          </p:cNvPr>
          <p:cNvSpPr/>
          <p:nvPr userDrawn="1"/>
        </p:nvSpPr>
        <p:spPr>
          <a:xfrm>
            <a:off x="6506607" y="853996"/>
            <a:ext cx="2641427" cy="42976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32 w 10532"/>
              <a:gd name="connsiteY0" fmla="*/ 0 h 10000"/>
              <a:gd name="connsiteX1" fmla="*/ 10532 w 10532"/>
              <a:gd name="connsiteY1" fmla="*/ 0 h 10000"/>
              <a:gd name="connsiteX2" fmla="*/ 10532 w 10532"/>
              <a:gd name="connsiteY2" fmla="*/ 10000 h 10000"/>
              <a:gd name="connsiteX3" fmla="*/ 0 w 10532"/>
              <a:gd name="connsiteY3" fmla="*/ 9850 h 10000"/>
              <a:gd name="connsiteX4" fmla="*/ 532 w 10532"/>
              <a:gd name="connsiteY4" fmla="*/ 0 h 10000"/>
              <a:gd name="connsiteX0" fmla="*/ 532 w 11170"/>
              <a:gd name="connsiteY0" fmla="*/ 0 h 12772"/>
              <a:gd name="connsiteX1" fmla="*/ 10532 w 11170"/>
              <a:gd name="connsiteY1" fmla="*/ 0 h 12772"/>
              <a:gd name="connsiteX2" fmla="*/ 11170 w 11170"/>
              <a:gd name="connsiteY2" fmla="*/ 12772 h 12772"/>
              <a:gd name="connsiteX3" fmla="*/ 0 w 11170"/>
              <a:gd name="connsiteY3" fmla="*/ 9850 h 12772"/>
              <a:gd name="connsiteX4" fmla="*/ 532 w 11170"/>
              <a:gd name="connsiteY4" fmla="*/ 0 h 12772"/>
              <a:gd name="connsiteX0" fmla="*/ 532 w 12455"/>
              <a:gd name="connsiteY0" fmla="*/ 1720 h 14492"/>
              <a:gd name="connsiteX1" fmla="*/ 12437 w 12455"/>
              <a:gd name="connsiteY1" fmla="*/ 0 h 14492"/>
              <a:gd name="connsiteX2" fmla="*/ 11170 w 12455"/>
              <a:gd name="connsiteY2" fmla="*/ 14492 h 14492"/>
              <a:gd name="connsiteX3" fmla="*/ 0 w 12455"/>
              <a:gd name="connsiteY3" fmla="*/ 11570 h 14492"/>
              <a:gd name="connsiteX4" fmla="*/ 532 w 12455"/>
              <a:gd name="connsiteY4" fmla="*/ 1720 h 14492"/>
              <a:gd name="connsiteX0" fmla="*/ 532 w 12437"/>
              <a:gd name="connsiteY0" fmla="*/ 1720 h 14492"/>
              <a:gd name="connsiteX1" fmla="*/ 12437 w 12437"/>
              <a:gd name="connsiteY1" fmla="*/ 0 h 14492"/>
              <a:gd name="connsiteX2" fmla="*/ 11170 w 12437"/>
              <a:gd name="connsiteY2" fmla="*/ 14492 h 14492"/>
              <a:gd name="connsiteX3" fmla="*/ 0 w 12437"/>
              <a:gd name="connsiteY3" fmla="*/ 11570 h 14492"/>
              <a:gd name="connsiteX4" fmla="*/ 532 w 12437"/>
              <a:gd name="connsiteY4" fmla="*/ 1720 h 14492"/>
              <a:gd name="connsiteX0" fmla="*/ 532 w 12437"/>
              <a:gd name="connsiteY0" fmla="*/ 1720 h 14492"/>
              <a:gd name="connsiteX1" fmla="*/ 12437 w 12437"/>
              <a:gd name="connsiteY1" fmla="*/ 0 h 14492"/>
              <a:gd name="connsiteX2" fmla="*/ 11170 w 12437"/>
              <a:gd name="connsiteY2" fmla="*/ 14492 h 14492"/>
              <a:gd name="connsiteX3" fmla="*/ 0 w 12437"/>
              <a:gd name="connsiteY3" fmla="*/ 11570 h 14492"/>
              <a:gd name="connsiteX4" fmla="*/ 532 w 12437"/>
              <a:gd name="connsiteY4" fmla="*/ 1720 h 14492"/>
              <a:gd name="connsiteX0" fmla="*/ 7355 w 12437"/>
              <a:gd name="connsiteY0" fmla="*/ 5291 h 14492"/>
              <a:gd name="connsiteX1" fmla="*/ 12437 w 12437"/>
              <a:gd name="connsiteY1" fmla="*/ 0 h 14492"/>
              <a:gd name="connsiteX2" fmla="*/ 11170 w 12437"/>
              <a:gd name="connsiteY2" fmla="*/ 14492 h 14492"/>
              <a:gd name="connsiteX3" fmla="*/ 0 w 12437"/>
              <a:gd name="connsiteY3" fmla="*/ 11570 h 14492"/>
              <a:gd name="connsiteX4" fmla="*/ 7355 w 12437"/>
              <a:gd name="connsiteY4" fmla="*/ 5291 h 14492"/>
              <a:gd name="connsiteX0" fmla="*/ 5250 w 12437"/>
              <a:gd name="connsiteY0" fmla="*/ 4350 h 14492"/>
              <a:gd name="connsiteX1" fmla="*/ 12437 w 12437"/>
              <a:gd name="connsiteY1" fmla="*/ 0 h 14492"/>
              <a:gd name="connsiteX2" fmla="*/ 11170 w 12437"/>
              <a:gd name="connsiteY2" fmla="*/ 14492 h 14492"/>
              <a:gd name="connsiteX3" fmla="*/ 0 w 12437"/>
              <a:gd name="connsiteY3" fmla="*/ 11570 h 14492"/>
              <a:gd name="connsiteX4" fmla="*/ 5250 w 12437"/>
              <a:gd name="connsiteY4" fmla="*/ 4350 h 14492"/>
              <a:gd name="connsiteX0" fmla="*/ 5250 w 12437"/>
              <a:gd name="connsiteY0" fmla="*/ 4350 h 24392"/>
              <a:gd name="connsiteX1" fmla="*/ 12437 w 12437"/>
              <a:gd name="connsiteY1" fmla="*/ 0 h 24392"/>
              <a:gd name="connsiteX2" fmla="*/ 12430 w 12437"/>
              <a:gd name="connsiteY2" fmla="*/ 24392 h 24392"/>
              <a:gd name="connsiteX3" fmla="*/ 0 w 12437"/>
              <a:gd name="connsiteY3" fmla="*/ 11570 h 24392"/>
              <a:gd name="connsiteX4" fmla="*/ 5250 w 12437"/>
              <a:gd name="connsiteY4" fmla="*/ 4350 h 24392"/>
              <a:gd name="connsiteX0" fmla="*/ 8 w 7195"/>
              <a:gd name="connsiteY0" fmla="*/ 4350 h 24489"/>
              <a:gd name="connsiteX1" fmla="*/ 7195 w 7195"/>
              <a:gd name="connsiteY1" fmla="*/ 0 h 24489"/>
              <a:gd name="connsiteX2" fmla="*/ 7188 w 7195"/>
              <a:gd name="connsiteY2" fmla="*/ 24392 h 24489"/>
              <a:gd name="connsiteX3" fmla="*/ 2887 w 7195"/>
              <a:gd name="connsiteY3" fmla="*/ 24489 h 24489"/>
              <a:gd name="connsiteX4" fmla="*/ 8 w 7195"/>
              <a:gd name="connsiteY4" fmla="*/ 4350 h 24489"/>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0 w 9989"/>
              <a:gd name="connsiteY0" fmla="*/ 1776 h 10000"/>
              <a:gd name="connsiteX1" fmla="*/ 9989 w 9989"/>
              <a:gd name="connsiteY1" fmla="*/ 0 h 10000"/>
              <a:gd name="connsiteX2" fmla="*/ 9979 w 9989"/>
              <a:gd name="connsiteY2" fmla="*/ 9960 h 10000"/>
              <a:gd name="connsiteX3" fmla="*/ 4002 w 9989"/>
              <a:gd name="connsiteY3" fmla="*/ 10000 h 10000"/>
              <a:gd name="connsiteX4" fmla="*/ 0 w 9989"/>
              <a:gd name="connsiteY4" fmla="*/ 1776 h 10000"/>
              <a:gd name="connsiteX0" fmla="*/ 0 w 10000"/>
              <a:gd name="connsiteY0" fmla="*/ 1776 h 10000"/>
              <a:gd name="connsiteX1" fmla="*/ 10000 w 10000"/>
              <a:gd name="connsiteY1" fmla="*/ 0 h 10000"/>
              <a:gd name="connsiteX2" fmla="*/ 9990 w 10000"/>
              <a:gd name="connsiteY2" fmla="*/ 9960 h 10000"/>
              <a:gd name="connsiteX3" fmla="*/ 4006 w 10000"/>
              <a:gd name="connsiteY3" fmla="*/ 10000 h 10000"/>
              <a:gd name="connsiteX4" fmla="*/ 0 w 10000"/>
              <a:gd name="connsiteY4" fmla="*/ 1776 h 10000"/>
              <a:gd name="connsiteX0" fmla="*/ 0 w 9990"/>
              <a:gd name="connsiteY0" fmla="*/ 1842 h 10066"/>
              <a:gd name="connsiteX1" fmla="*/ 9979 w 9990"/>
              <a:gd name="connsiteY1" fmla="*/ 0 h 10066"/>
              <a:gd name="connsiteX2" fmla="*/ 9990 w 9990"/>
              <a:gd name="connsiteY2" fmla="*/ 10026 h 10066"/>
              <a:gd name="connsiteX3" fmla="*/ 4006 w 9990"/>
              <a:gd name="connsiteY3" fmla="*/ 10066 h 10066"/>
              <a:gd name="connsiteX4" fmla="*/ 0 w 9990"/>
              <a:gd name="connsiteY4" fmla="*/ 1842 h 10066"/>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26"/>
              <a:gd name="connsiteX1" fmla="*/ 9989 w 10000"/>
              <a:gd name="connsiteY1" fmla="*/ 0 h 10026"/>
              <a:gd name="connsiteX2" fmla="*/ 10000 w 10000"/>
              <a:gd name="connsiteY2" fmla="*/ 9960 h 10026"/>
              <a:gd name="connsiteX3" fmla="*/ 2983 w 10000"/>
              <a:gd name="connsiteY3" fmla="*/ 10026 h 10026"/>
              <a:gd name="connsiteX4" fmla="*/ 0 w 10000"/>
              <a:gd name="connsiteY4" fmla="*/ 1830 h 10026"/>
              <a:gd name="connsiteX0" fmla="*/ 0 w 10000"/>
              <a:gd name="connsiteY0" fmla="*/ 1830 h 10026"/>
              <a:gd name="connsiteX1" fmla="*/ 9989 w 10000"/>
              <a:gd name="connsiteY1" fmla="*/ 0 h 10026"/>
              <a:gd name="connsiteX2" fmla="*/ 10000 w 10000"/>
              <a:gd name="connsiteY2" fmla="*/ 9960 h 10026"/>
              <a:gd name="connsiteX3" fmla="*/ 2983 w 10000"/>
              <a:gd name="connsiteY3" fmla="*/ 10026 h 10026"/>
              <a:gd name="connsiteX4" fmla="*/ 0 w 10000"/>
              <a:gd name="connsiteY4" fmla="*/ 1830 h 10026"/>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8"/>
              <a:gd name="connsiteY0" fmla="*/ 1830 h 9961"/>
              <a:gd name="connsiteX1" fmla="*/ 9989 w 10008"/>
              <a:gd name="connsiteY1" fmla="*/ 0 h 9961"/>
              <a:gd name="connsiteX2" fmla="*/ 10000 w 10008"/>
              <a:gd name="connsiteY2" fmla="*/ 9960 h 9961"/>
              <a:gd name="connsiteX3" fmla="*/ 4503 w 10008"/>
              <a:gd name="connsiteY3" fmla="*/ 8946 h 9961"/>
              <a:gd name="connsiteX4" fmla="*/ 0 w 10008"/>
              <a:gd name="connsiteY4" fmla="*/ 1830 h 9961"/>
              <a:gd name="connsiteX0" fmla="*/ 0 w 9992"/>
              <a:gd name="connsiteY0" fmla="*/ 1837 h 10011"/>
              <a:gd name="connsiteX1" fmla="*/ 9981 w 9992"/>
              <a:gd name="connsiteY1" fmla="*/ 0 h 10011"/>
              <a:gd name="connsiteX2" fmla="*/ 9992 w 9992"/>
              <a:gd name="connsiteY2" fmla="*/ 9999 h 10011"/>
              <a:gd name="connsiteX3" fmla="*/ 2745 w 9992"/>
              <a:gd name="connsiteY3" fmla="*/ 9986 h 10011"/>
              <a:gd name="connsiteX4" fmla="*/ 0 w 9992"/>
              <a:gd name="connsiteY4" fmla="*/ 1837 h 10011"/>
              <a:gd name="connsiteX0" fmla="*/ 0 w 10000"/>
              <a:gd name="connsiteY0" fmla="*/ 1835 h 10011"/>
              <a:gd name="connsiteX1" fmla="*/ 9989 w 10000"/>
              <a:gd name="connsiteY1" fmla="*/ 0 h 10011"/>
              <a:gd name="connsiteX2" fmla="*/ 10000 w 10000"/>
              <a:gd name="connsiteY2" fmla="*/ 9988 h 10011"/>
              <a:gd name="connsiteX3" fmla="*/ 2747 w 10000"/>
              <a:gd name="connsiteY3" fmla="*/ 9975 h 10011"/>
              <a:gd name="connsiteX4" fmla="*/ 0 w 10000"/>
              <a:gd name="connsiteY4" fmla="*/ 1835 h 10011"/>
              <a:gd name="connsiteX0" fmla="*/ 0 w 10000"/>
              <a:gd name="connsiteY0" fmla="*/ 1835 h 10026"/>
              <a:gd name="connsiteX1" fmla="*/ 9989 w 10000"/>
              <a:gd name="connsiteY1" fmla="*/ 0 h 10026"/>
              <a:gd name="connsiteX2" fmla="*/ 10000 w 10000"/>
              <a:gd name="connsiteY2" fmla="*/ 9988 h 10026"/>
              <a:gd name="connsiteX3" fmla="*/ 2790 w 10000"/>
              <a:gd name="connsiteY3" fmla="*/ 10015 h 10026"/>
              <a:gd name="connsiteX4" fmla="*/ 0 w 10000"/>
              <a:gd name="connsiteY4" fmla="*/ 1835 h 10026"/>
              <a:gd name="connsiteX0" fmla="*/ 0 w 7646"/>
              <a:gd name="connsiteY0" fmla="*/ 1611 h 10026"/>
              <a:gd name="connsiteX1" fmla="*/ 7635 w 7646"/>
              <a:gd name="connsiteY1" fmla="*/ 0 h 10026"/>
              <a:gd name="connsiteX2" fmla="*/ 7646 w 7646"/>
              <a:gd name="connsiteY2" fmla="*/ 9988 h 10026"/>
              <a:gd name="connsiteX3" fmla="*/ 436 w 7646"/>
              <a:gd name="connsiteY3" fmla="*/ 10015 h 10026"/>
              <a:gd name="connsiteX4" fmla="*/ 0 w 7646"/>
              <a:gd name="connsiteY4" fmla="*/ 1611 h 10026"/>
              <a:gd name="connsiteX0" fmla="*/ 0 w 13079"/>
              <a:gd name="connsiteY0" fmla="*/ 1844 h 10000"/>
              <a:gd name="connsiteX1" fmla="*/ 13065 w 13079"/>
              <a:gd name="connsiteY1" fmla="*/ 0 h 10000"/>
              <a:gd name="connsiteX2" fmla="*/ 13079 w 13079"/>
              <a:gd name="connsiteY2" fmla="*/ 9962 h 10000"/>
              <a:gd name="connsiteX3" fmla="*/ 3649 w 13079"/>
              <a:gd name="connsiteY3" fmla="*/ 9989 h 10000"/>
              <a:gd name="connsiteX4" fmla="*/ 0 w 13079"/>
              <a:gd name="connsiteY4" fmla="*/ 1844 h 10000"/>
              <a:gd name="connsiteX0" fmla="*/ 0 w 13023"/>
              <a:gd name="connsiteY0" fmla="*/ 1857 h 10000"/>
              <a:gd name="connsiteX1" fmla="*/ 13009 w 13023"/>
              <a:gd name="connsiteY1" fmla="*/ 0 h 10000"/>
              <a:gd name="connsiteX2" fmla="*/ 13023 w 13023"/>
              <a:gd name="connsiteY2" fmla="*/ 9962 h 10000"/>
              <a:gd name="connsiteX3" fmla="*/ 3593 w 13023"/>
              <a:gd name="connsiteY3" fmla="*/ 9989 h 10000"/>
              <a:gd name="connsiteX4" fmla="*/ 0 w 13023"/>
              <a:gd name="connsiteY4" fmla="*/ 1857 h 10000"/>
              <a:gd name="connsiteX0" fmla="*/ 0 w 13023"/>
              <a:gd name="connsiteY0" fmla="*/ 1857 h 10009"/>
              <a:gd name="connsiteX1" fmla="*/ 13009 w 13023"/>
              <a:gd name="connsiteY1" fmla="*/ 0 h 10009"/>
              <a:gd name="connsiteX2" fmla="*/ 13023 w 13023"/>
              <a:gd name="connsiteY2" fmla="*/ 9962 h 10009"/>
              <a:gd name="connsiteX3" fmla="*/ 2249 w 13023"/>
              <a:gd name="connsiteY3" fmla="*/ 10002 h 10009"/>
              <a:gd name="connsiteX4" fmla="*/ 0 w 13023"/>
              <a:gd name="connsiteY4" fmla="*/ 1857 h 10009"/>
              <a:gd name="connsiteX0" fmla="*/ 0 w 13023"/>
              <a:gd name="connsiteY0" fmla="*/ 1857 h 10009"/>
              <a:gd name="connsiteX1" fmla="*/ 13009 w 13023"/>
              <a:gd name="connsiteY1" fmla="*/ 0 h 10009"/>
              <a:gd name="connsiteX2" fmla="*/ 13023 w 13023"/>
              <a:gd name="connsiteY2" fmla="*/ 9962 h 10009"/>
              <a:gd name="connsiteX3" fmla="*/ 2221 w 13023"/>
              <a:gd name="connsiteY3" fmla="*/ 10002 h 10009"/>
              <a:gd name="connsiteX4" fmla="*/ 0 w 13023"/>
              <a:gd name="connsiteY4" fmla="*/ 1857 h 10009"/>
              <a:gd name="connsiteX0" fmla="*/ 0 w 13079"/>
              <a:gd name="connsiteY0" fmla="*/ 1844 h 10009"/>
              <a:gd name="connsiteX1" fmla="*/ 13065 w 13079"/>
              <a:gd name="connsiteY1" fmla="*/ 0 h 10009"/>
              <a:gd name="connsiteX2" fmla="*/ 13079 w 13079"/>
              <a:gd name="connsiteY2" fmla="*/ 9962 h 10009"/>
              <a:gd name="connsiteX3" fmla="*/ 2277 w 13079"/>
              <a:gd name="connsiteY3" fmla="*/ 10002 h 10009"/>
              <a:gd name="connsiteX4" fmla="*/ 0 w 13079"/>
              <a:gd name="connsiteY4" fmla="*/ 1844 h 10009"/>
              <a:gd name="connsiteX0" fmla="*/ 0 w 13065"/>
              <a:gd name="connsiteY0" fmla="*/ 1844 h 10028"/>
              <a:gd name="connsiteX1" fmla="*/ 13065 w 13065"/>
              <a:gd name="connsiteY1" fmla="*/ 0 h 10028"/>
              <a:gd name="connsiteX2" fmla="*/ 13051 w 13065"/>
              <a:gd name="connsiteY2" fmla="*/ 10002 h 10028"/>
              <a:gd name="connsiteX3" fmla="*/ 2277 w 13065"/>
              <a:gd name="connsiteY3" fmla="*/ 10002 h 10028"/>
              <a:gd name="connsiteX4" fmla="*/ 0 w 13065"/>
              <a:gd name="connsiteY4" fmla="*/ 1844 h 10028"/>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99"/>
              <a:gd name="connsiteY0" fmla="*/ 1844 h 10028"/>
              <a:gd name="connsiteX1" fmla="*/ 13099 w 13099"/>
              <a:gd name="connsiteY1" fmla="*/ 0 h 10028"/>
              <a:gd name="connsiteX2" fmla="*/ 13069 w 13099"/>
              <a:gd name="connsiteY2" fmla="*/ 10028 h 10028"/>
              <a:gd name="connsiteX3" fmla="*/ 2277 w 13099"/>
              <a:gd name="connsiteY3" fmla="*/ 10002 h 10028"/>
              <a:gd name="connsiteX4" fmla="*/ 0 w 13099"/>
              <a:gd name="connsiteY4" fmla="*/ 1844 h 1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9" h="10028">
                <a:moveTo>
                  <a:pt x="0" y="1844"/>
                </a:moveTo>
                <a:cubicBezTo>
                  <a:pt x="26" y="1804"/>
                  <a:pt x="13074" y="27"/>
                  <a:pt x="13099" y="0"/>
                </a:cubicBezTo>
                <a:cubicBezTo>
                  <a:pt x="13038" y="2"/>
                  <a:pt x="13076" y="10041"/>
                  <a:pt x="13069" y="10028"/>
                </a:cubicBezTo>
                <a:cubicBezTo>
                  <a:pt x="13089" y="10002"/>
                  <a:pt x="2286" y="10015"/>
                  <a:pt x="2277" y="10002"/>
                </a:cubicBezTo>
                <a:cubicBezTo>
                  <a:pt x="2319" y="10026"/>
                  <a:pt x="13" y="1833"/>
                  <a:pt x="0" y="1844"/>
                </a:cubicBezTo>
                <a:close/>
              </a:path>
            </a:pathLst>
          </a:custGeom>
          <a:solidFill>
            <a:srgbClr val="006B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6" name="Titel 1">
            <a:extLst>
              <a:ext uri="{FF2B5EF4-FFF2-40B4-BE49-F238E27FC236}">
                <a16:creationId xmlns:a16="http://schemas.microsoft.com/office/drawing/2014/main" id="{A7E4EA1B-4B8D-D64A-BF70-E6156D1ED25E}"/>
              </a:ext>
            </a:extLst>
          </p:cNvPr>
          <p:cNvSpPr>
            <a:spLocks noGrp="1"/>
          </p:cNvSpPr>
          <p:nvPr>
            <p:ph type="title" hasCustomPrompt="1"/>
          </p:nvPr>
        </p:nvSpPr>
        <p:spPr>
          <a:xfrm>
            <a:off x="894812" y="1630516"/>
            <a:ext cx="5668450" cy="1060297"/>
          </a:xfrm>
          <a:prstGeom prst="rect">
            <a:avLst/>
          </a:prstGeom>
        </p:spPr>
        <p:txBody>
          <a:bodyPr vert="horz" lIns="0" tIns="0" rIns="0" bIns="0" anchor="b" anchorCtr="0"/>
          <a:lstStyle>
            <a:lvl1pPr algn="l">
              <a:lnSpc>
                <a:spcPct val="110000"/>
              </a:lnSpc>
              <a:defRPr sz="2400" b="0" i="0" baseline="0">
                <a:solidFill>
                  <a:srgbClr val="006B99"/>
                </a:solidFill>
                <a:latin typeface="Verdana" panose="020B0604030504040204" pitchFamily="34" charset="0"/>
                <a:cs typeface="Verdana" panose="020B0604030504040204" pitchFamily="34" charset="0"/>
              </a:defRPr>
            </a:lvl1pPr>
          </a:lstStyle>
          <a:p>
            <a:r>
              <a:rPr lang="de-DE" dirty="0"/>
              <a:t>Hier kann eine Überschrift stehen</a:t>
            </a:r>
          </a:p>
        </p:txBody>
      </p:sp>
      <p:sp>
        <p:nvSpPr>
          <p:cNvPr id="8" name="Textplatzhalter 4">
            <a:extLst>
              <a:ext uri="{FF2B5EF4-FFF2-40B4-BE49-F238E27FC236}">
                <a16:creationId xmlns:a16="http://schemas.microsoft.com/office/drawing/2014/main" id="{1F2CF159-E309-F945-8227-93731FBAA97B}"/>
              </a:ext>
            </a:extLst>
          </p:cNvPr>
          <p:cNvSpPr>
            <a:spLocks noGrp="1"/>
          </p:cNvSpPr>
          <p:nvPr>
            <p:ph type="body" sz="quarter" idx="10" hasCustomPrompt="1"/>
          </p:nvPr>
        </p:nvSpPr>
        <p:spPr>
          <a:xfrm>
            <a:off x="895350" y="2970213"/>
            <a:ext cx="5667375" cy="1489075"/>
          </a:xfrm>
          <a:prstGeom prst="rect">
            <a:avLst/>
          </a:prstGeom>
        </p:spPr>
        <p:txBody>
          <a:bodyPr lIns="0" tIns="0" rIns="0" bIns="0"/>
          <a:lstStyle>
            <a:lvl1pPr marL="0" indent="0">
              <a:buNone/>
              <a:defRPr sz="1600" b="0" i="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kann ein Text stehen ...
</a:t>
            </a:r>
          </a:p>
        </p:txBody>
      </p:sp>
      <p:pic>
        <p:nvPicPr>
          <p:cNvPr id="9" name="Grafik 8">
            <a:extLst>
              <a:ext uri="{FF2B5EF4-FFF2-40B4-BE49-F238E27FC236}">
                <a16:creationId xmlns:a16="http://schemas.microsoft.com/office/drawing/2014/main" id="{384D0243-9AAB-414F-A06D-AD20FC9013D2}"/>
              </a:ext>
            </a:extLst>
          </p:cNvPr>
          <p:cNvPicPr>
            <a:picLocks noChangeAspect="1"/>
          </p:cNvPicPr>
          <p:nvPr userDrawn="1"/>
        </p:nvPicPr>
        <p:blipFill>
          <a:blip r:embed="rId2"/>
          <a:srcRect/>
          <a:stretch/>
        </p:blipFill>
        <p:spPr>
          <a:xfrm>
            <a:off x="7425820" y="4743324"/>
            <a:ext cx="1570387" cy="400176"/>
          </a:xfrm>
          <a:prstGeom prst="rect">
            <a:avLst/>
          </a:prstGeom>
        </p:spPr>
      </p:pic>
    </p:spTree>
    <p:extLst>
      <p:ext uri="{BB962C8B-B14F-4D97-AF65-F5344CB8AC3E}">
        <p14:creationId xmlns:p14="http://schemas.microsoft.com/office/powerpoint/2010/main" val="23882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itel + Text">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4" y="1423988"/>
            <a:ext cx="4705865" cy="449130"/>
          </a:xfrm>
          <a:prstGeom prst="rect">
            <a:avLst/>
          </a:prstGeom>
        </p:spPr>
        <p:txBody>
          <a:bodyPr lIns="0" tIns="0" rIns="0" bIns="0" anchor="b"/>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28" name="Bildplatzhalter 24"/>
          <p:cNvSpPr>
            <a:spLocks noGrp="1"/>
          </p:cNvSpPr>
          <p:nvPr>
            <p:ph type="pic" sz="quarter" idx="12"/>
          </p:nvPr>
        </p:nvSpPr>
        <p:spPr>
          <a:xfrm>
            <a:off x="1" y="1423986"/>
            <a:ext cx="2857175" cy="3224983"/>
          </a:xfrm>
          <a:custGeom>
            <a:avLst/>
            <a:gdLst>
              <a:gd name="connsiteX0" fmla="*/ 0 w 2362200"/>
              <a:gd name="connsiteY0" fmla="*/ 0 h 3224983"/>
              <a:gd name="connsiteX1" fmla="*/ 2362200 w 2362200"/>
              <a:gd name="connsiteY1" fmla="*/ 0 h 3224983"/>
              <a:gd name="connsiteX2" fmla="*/ 2362200 w 2362200"/>
              <a:gd name="connsiteY2" fmla="*/ 3224983 h 3224983"/>
              <a:gd name="connsiteX3" fmla="*/ 0 w 2362200"/>
              <a:gd name="connsiteY3" fmla="*/ 3224983 h 3224983"/>
              <a:gd name="connsiteX4" fmla="*/ 0 w 2362200"/>
              <a:gd name="connsiteY4" fmla="*/ 0 h 3224983"/>
              <a:gd name="connsiteX0" fmla="*/ 0 w 2857175"/>
              <a:gd name="connsiteY0" fmla="*/ 0 h 3224983"/>
              <a:gd name="connsiteX1" fmla="*/ 2857175 w 2857175"/>
              <a:gd name="connsiteY1" fmla="*/ 6513 h 3224983"/>
              <a:gd name="connsiteX2" fmla="*/ 2362200 w 2857175"/>
              <a:gd name="connsiteY2" fmla="*/ 3224983 h 3224983"/>
              <a:gd name="connsiteX3" fmla="*/ 0 w 2857175"/>
              <a:gd name="connsiteY3" fmla="*/ 3224983 h 3224983"/>
              <a:gd name="connsiteX4" fmla="*/ 0 w 2857175"/>
              <a:gd name="connsiteY4" fmla="*/ 0 h 322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175" h="3224983">
                <a:moveTo>
                  <a:pt x="0" y="0"/>
                </a:moveTo>
                <a:lnTo>
                  <a:pt x="2857175" y="6513"/>
                </a:lnTo>
                <a:lnTo>
                  <a:pt x="2362200" y="3224983"/>
                </a:lnTo>
                <a:lnTo>
                  <a:pt x="0" y="3224983"/>
                </a:lnTo>
                <a:lnTo>
                  <a:pt x="0" y="0"/>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7" name="Textplatzhalter 4">
            <a:extLst>
              <a:ext uri="{FF2B5EF4-FFF2-40B4-BE49-F238E27FC236}">
                <a16:creationId xmlns:a16="http://schemas.microsoft.com/office/drawing/2014/main" id="{C1257F0C-4A71-7649-8097-667C8AECC414}"/>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3" name="Textplatzhalter 2">
            <a:extLst>
              <a:ext uri="{FF2B5EF4-FFF2-40B4-BE49-F238E27FC236}">
                <a16:creationId xmlns:a16="http://schemas.microsoft.com/office/drawing/2014/main" id="{D6A1A023-4649-C244-ADAD-533EB9B1968E}"/>
              </a:ext>
            </a:extLst>
          </p:cNvPr>
          <p:cNvSpPr>
            <a:spLocks noGrp="1"/>
          </p:cNvSpPr>
          <p:nvPr>
            <p:ph type="body" sz="quarter" idx="13"/>
          </p:nvPr>
        </p:nvSpPr>
        <p:spPr>
          <a:xfrm>
            <a:off x="3294000" y="2122077"/>
            <a:ext cx="4705350" cy="1828800"/>
          </a:xfrm>
          <a:prstGeom prst="rect">
            <a:avLst/>
          </a:prstGeom>
        </p:spPr>
        <p:txBody>
          <a:bodyPr lIns="0" tIns="0" rIns="0" bIns="0"/>
          <a:lstStyle>
            <a:lvl1pPr marL="0" indent="0">
              <a:lnSpc>
                <a:spcPts val="1880"/>
              </a:lnSpc>
              <a:spcBef>
                <a:spcPts val="400"/>
              </a:spcBef>
              <a:buFontTx/>
              <a:buNone/>
              <a:defRPr sz="1400" b="0" i="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indent="0">
              <a:buFontTx/>
              <a:buNone/>
            </a:pPr>
            <a:endParaRPr lang="de-DE" dirty="0"/>
          </a:p>
        </p:txBody>
      </p:sp>
    </p:spTree>
    <p:extLst>
      <p:ext uri="{BB962C8B-B14F-4D97-AF65-F5344CB8AC3E}">
        <p14:creationId xmlns:p14="http://schemas.microsoft.com/office/powerpoint/2010/main" val="190772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Beschriftun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7572DD2-A6A8-F847-A4C7-7723BDD88F99}"/>
              </a:ext>
            </a:extLst>
          </p:cNvPr>
          <p:cNvSpPr>
            <a:spLocks noGrp="1"/>
          </p:cNvSpPr>
          <p:nvPr>
            <p:ph type="ctrTitle" hasCustomPrompt="1"/>
          </p:nvPr>
        </p:nvSpPr>
        <p:spPr>
          <a:xfrm>
            <a:off x="3295135" y="1423988"/>
            <a:ext cx="3370442" cy="449130"/>
          </a:xfrm>
          <a:prstGeom prst="rect">
            <a:avLst/>
          </a:prstGeom>
        </p:spPr>
        <p:txBody>
          <a:bodyPr lIns="0" tIns="0" rIns="0" bIns="0" anchor="b"/>
          <a:lstStyle>
            <a:lvl1pPr algn="l">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
        <p:nvSpPr>
          <p:cNvPr id="28" name="Bildplatzhalter 24"/>
          <p:cNvSpPr>
            <a:spLocks noGrp="1"/>
          </p:cNvSpPr>
          <p:nvPr>
            <p:ph type="pic" sz="quarter" idx="12"/>
          </p:nvPr>
        </p:nvSpPr>
        <p:spPr>
          <a:xfrm>
            <a:off x="0" y="917179"/>
            <a:ext cx="3071091" cy="3839682"/>
          </a:xfrm>
          <a:prstGeom prst="rect">
            <a:avLst/>
          </a:pr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cxnSp>
        <p:nvCxnSpPr>
          <p:cNvPr id="3" name="Gerade Verbindung 2"/>
          <p:cNvCxnSpPr/>
          <p:nvPr userDrawn="1"/>
        </p:nvCxnSpPr>
        <p:spPr>
          <a:xfrm>
            <a:off x="2740121" y="1970424"/>
            <a:ext cx="3925455" cy="0"/>
          </a:xfrm>
          <a:prstGeom prst="line">
            <a:avLst/>
          </a:prstGeom>
          <a:ln w="6350">
            <a:solidFill>
              <a:srgbClr val="006E91"/>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2740121" y="2947939"/>
            <a:ext cx="3925455" cy="0"/>
          </a:xfrm>
          <a:prstGeom prst="line">
            <a:avLst/>
          </a:prstGeom>
          <a:ln w="6350">
            <a:solidFill>
              <a:srgbClr val="006E91"/>
            </a:solidFill>
          </a:ln>
        </p:spPr>
        <p:style>
          <a:lnRef idx="2">
            <a:schemeClr val="accent1"/>
          </a:lnRef>
          <a:fillRef idx="0">
            <a:schemeClr val="accent1"/>
          </a:fillRef>
          <a:effectRef idx="1">
            <a:schemeClr val="accent1"/>
          </a:effectRef>
          <a:fontRef idx="minor">
            <a:schemeClr val="tx1"/>
          </a:fontRef>
        </p:style>
      </p:cxnSp>
      <p:sp>
        <p:nvSpPr>
          <p:cNvPr id="10" name="Textplatzhalter 4">
            <a:extLst>
              <a:ext uri="{FF2B5EF4-FFF2-40B4-BE49-F238E27FC236}">
                <a16:creationId xmlns:a16="http://schemas.microsoft.com/office/drawing/2014/main" id="{5D9CEC96-5CB1-C14B-BD7E-52FA3E56CD47}"/>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lumMod val="85000"/>
                    <a:lumOff val="15000"/>
                  </a:schemeClr>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4" name="Textplatzhalter 3">
            <a:extLst>
              <a:ext uri="{FF2B5EF4-FFF2-40B4-BE49-F238E27FC236}">
                <a16:creationId xmlns:a16="http://schemas.microsoft.com/office/drawing/2014/main" id="{1EB32AC8-2341-8D4F-A283-998FDC005DDD}"/>
              </a:ext>
            </a:extLst>
          </p:cNvPr>
          <p:cNvSpPr>
            <a:spLocks noGrp="1"/>
          </p:cNvSpPr>
          <p:nvPr>
            <p:ph type="body" sz="quarter" idx="13" hasCustomPrompt="1"/>
          </p:nvPr>
        </p:nvSpPr>
        <p:spPr>
          <a:xfrm>
            <a:off x="3295134" y="2387758"/>
            <a:ext cx="3370073" cy="449262"/>
          </a:xfrm>
          <a:prstGeom prst="rect">
            <a:avLst/>
          </a:prstGeom>
        </p:spPr>
        <p:txBody>
          <a:bodyPr/>
          <a:lstStyle>
            <a:lvl1pPr>
              <a:defRPr sz="2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Titel</a:t>
            </a:r>
          </a:p>
        </p:txBody>
      </p:sp>
    </p:spTree>
    <p:extLst>
      <p:ext uri="{BB962C8B-B14F-4D97-AF65-F5344CB8AC3E}">
        <p14:creationId xmlns:p14="http://schemas.microsoft.com/office/powerpoint/2010/main" val="290740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2"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801316" y="4749029"/>
            <a:ext cx="7272805" cy="244721"/>
          </a:xfrm>
          <a:prstGeom prst="rect">
            <a:avLst/>
          </a:prstGeom>
        </p:spPr>
        <p:txBody>
          <a:bodyPr lIns="0" tIns="0" rIns="0" bIns="0" anchor="b" anchorCtr="0">
            <a:normAutofit/>
          </a:bodyPr>
          <a:lstStyle>
            <a:lvl1pPr marL="0" marR="0" indent="0" algn="l" defTabSz="914400" rtl="0" eaLnBrk="1" fontAlgn="auto" latinLnBrk="0" hangingPunct="1">
              <a:lnSpc>
                <a:spcPct val="110000"/>
              </a:lnSpc>
              <a:spcBef>
                <a:spcPts val="1000"/>
              </a:spcBef>
              <a:spcAft>
                <a:spcPts val="0"/>
              </a:spcAft>
              <a:buClrTx/>
              <a:buSzPct val="100000"/>
              <a:buFontTx/>
              <a:buNone/>
              <a:tabLst/>
              <a:defRPr sz="12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Bildunterschrift oder Beschreibung</a:t>
            </a:r>
          </a:p>
        </p:txBody>
      </p:sp>
      <p:sp>
        <p:nvSpPr>
          <p:cNvPr id="10" name="Textplatzhalter 4">
            <a:extLst>
              <a:ext uri="{FF2B5EF4-FFF2-40B4-BE49-F238E27FC236}">
                <a16:creationId xmlns:a16="http://schemas.microsoft.com/office/drawing/2014/main" id="{88F26C8C-2548-EF43-8CAB-1BDFA4FD669A}"/>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5" name="Diagrammplatzhalter 4">
            <a:extLst>
              <a:ext uri="{FF2B5EF4-FFF2-40B4-BE49-F238E27FC236}">
                <a16:creationId xmlns:a16="http://schemas.microsoft.com/office/drawing/2014/main" id="{ED07CFA9-B84D-9E4D-ADD4-3CE8DF58B613}"/>
              </a:ext>
            </a:extLst>
          </p:cNvPr>
          <p:cNvSpPr>
            <a:spLocks noGrp="1"/>
          </p:cNvSpPr>
          <p:nvPr>
            <p:ph type="chart" sz="quarter" idx="11"/>
          </p:nvPr>
        </p:nvSpPr>
        <p:spPr>
          <a:xfrm>
            <a:off x="801315" y="1020198"/>
            <a:ext cx="7272709" cy="3513703"/>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387572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groß">
    <p:spTree>
      <p:nvGrpSpPr>
        <p:cNvPr id="1" name=""/>
        <p:cNvGrpSpPr/>
        <p:nvPr/>
      </p:nvGrpSpPr>
      <p:grpSpPr>
        <a:xfrm>
          <a:off x="0" y="0"/>
          <a:ext cx="0" cy="0"/>
          <a:chOff x="0" y="0"/>
          <a:chExt cx="0" cy="0"/>
        </a:xfrm>
      </p:grpSpPr>
      <p:sp>
        <p:nvSpPr>
          <p:cNvPr id="28" name="Bildplatzhalter 24"/>
          <p:cNvSpPr>
            <a:spLocks noGrp="1"/>
          </p:cNvSpPr>
          <p:nvPr>
            <p:ph type="pic" sz="quarter" idx="12"/>
          </p:nvPr>
        </p:nvSpPr>
        <p:spPr>
          <a:xfrm>
            <a:off x="0" y="976313"/>
            <a:ext cx="9144000" cy="3772717"/>
          </a:xfrm>
          <a:prstGeom prst="rect">
            <a:avLst/>
          </a:pr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2"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801316" y="4749029"/>
            <a:ext cx="7272805" cy="244721"/>
          </a:xfrm>
          <a:prstGeom prst="rect">
            <a:avLst/>
          </a:prstGeom>
        </p:spPr>
        <p:txBody>
          <a:bodyPr lIns="0" tIns="0" rIns="0" bIns="0" anchor="b" anchorCtr="0">
            <a:normAutofit/>
          </a:bodyPr>
          <a:lstStyle>
            <a:lvl1pPr marL="0" marR="0" indent="0" algn="l" defTabSz="914400" rtl="0" eaLnBrk="1" fontAlgn="auto" latinLnBrk="0" hangingPunct="1">
              <a:lnSpc>
                <a:spcPct val="110000"/>
              </a:lnSpc>
              <a:spcBef>
                <a:spcPts val="1000"/>
              </a:spcBef>
              <a:spcAft>
                <a:spcPts val="0"/>
              </a:spcAft>
              <a:buClrTx/>
              <a:buSzPct val="100000"/>
              <a:buFontTx/>
              <a:buNone/>
              <a:tabLst/>
              <a:defRPr sz="1200" b="0" i="0" baseline="0">
                <a:solidFill>
                  <a:schemeClr val="tx1">
                    <a:lumMod val="85000"/>
                    <a:lumOff val="15000"/>
                  </a:schemeClr>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Bildunterschrift oder Beschreibung</a:t>
            </a:r>
          </a:p>
        </p:txBody>
      </p:sp>
      <p:sp>
        <p:nvSpPr>
          <p:cNvPr id="5" name="Textplatzhalter 4">
            <a:extLst>
              <a:ext uri="{FF2B5EF4-FFF2-40B4-BE49-F238E27FC236}">
                <a16:creationId xmlns:a16="http://schemas.microsoft.com/office/drawing/2014/main" id="{8E0AF9E8-2234-E640-B7B0-BC8A6483D859}"/>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340566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Bilder + Bildunterschrift">
    <p:spTree>
      <p:nvGrpSpPr>
        <p:cNvPr id="1" name=""/>
        <p:cNvGrpSpPr/>
        <p:nvPr/>
      </p:nvGrpSpPr>
      <p:grpSpPr>
        <a:xfrm>
          <a:off x="0" y="0"/>
          <a:ext cx="0" cy="0"/>
          <a:chOff x="0" y="0"/>
          <a:chExt cx="0" cy="0"/>
        </a:xfrm>
      </p:grpSpPr>
      <p:sp>
        <p:nvSpPr>
          <p:cNvPr id="28" name="Bildplatzhalter 24"/>
          <p:cNvSpPr>
            <a:spLocks noGrp="1"/>
          </p:cNvSpPr>
          <p:nvPr>
            <p:ph type="pic" sz="quarter" idx="12"/>
          </p:nvPr>
        </p:nvSpPr>
        <p:spPr>
          <a:xfrm>
            <a:off x="401638" y="976313"/>
            <a:ext cx="5471150" cy="3772717"/>
          </a:xfrm>
          <a:custGeom>
            <a:avLst/>
            <a:gdLst>
              <a:gd name="connsiteX0" fmla="*/ 0 w 5471150"/>
              <a:gd name="connsiteY0" fmla="*/ 0 h 3772717"/>
              <a:gd name="connsiteX1" fmla="*/ 5471150 w 5471150"/>
              <a:gd name="connsiteY1" fmla="*/ 0 h 3772717"/>
              <a:gd name="connsiteX2" fmla="*/ 5471150 w 5471150"/>
              <a:gd name="connsiteY2" fmla="*/ 3772717 h 3772717"/>
              <a:gd name="connsiteX3" fmla="*/ 0 w 5471150"/>
              <a:gd name="connsiteY3" fmla="*/ 3772717 h 3772717"/>
              <a:gd name="connsiteX4" fmla="*/ 0 w 5471150"/>
              <a:gd name="connsiteY4" fmla="*/ 0 h 3772717"/>
              <a:gd name="connsiteX0" fmla="*/ 0 w 5471150"/>
              <a:gd name="connsiteY0" fmla="*/ 0 h 3772717"/>
              <a:gd name="connsiteX1" fmla="*/ 4676586 w 5471150"/>
              <a:gd name="connsiteY1" fmla="*/ 0 h 3772717"/>
              <a:gd name="connsiteX2" fmla="*/ 5471150 w 5471150"/>
              <a:gd name="connsiteY2" fmla="*/ 3772717 h 3772717"/>
              <a:gd name="connsiteX3" fmla="*/ 0 w 5471150"/>
              <a:gd name="connsiteY3" fmla="*/ 3772717 h 3772717"/>
              <a:gd name="connsiteX4" fmla="*/ 0 w 5471150"/>
              <a:gd name="connsiteY4" fmla="*/ 0 h 3772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1150" h="3772717">
                <a:moveTo>
                  <a:pt x="0" y="0"/>
                </a:moveTo>
                <a:lnTo>
                  <a:pt x="4676586" y="0"/>
                </a:lnTo>
                <a:lnTo>
                  <a:pt x="5471150" y="3772717"/>
                </a:lnTo>
                <a:lnTo>
                  <a:pt x="0" y="3772717"/>
                </a:lnTo>
                <a:lnTo>
                  <a:pt x="0" y="0"/>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12"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801317" y="4749029"/>
            <a:ext cx="5071472" cy="244721"/>
          </a:xfrm>
          <a:prstGeom prst="rect">
            <a:avLst/>
          </a:prstGeom>
        </p:spPr>
        <p:txBody>
          <a:bodyPr lIns="0" tIns="0" rIns="0" bIns="0" anchor="b" anchorCtr="0">
            <a:normAutofit/>
          </a:bodyPr>
          <a:lstStyle>
            <a:lvl1pPr marL="0" marR="0" indent="0" algn="r" defTabSz="914400" rtl="0" eaLnBrk="1" fontAlgn="auto" latinLnBrk="0" hangingPunct="1">
              <a:lnSpc>
                <a:spcPct val="110000"/>
              </a:lnSpc>
              <a:spcBef>
                <a:spcPts val="1000"/>
              </a:spcBef>
              <a:spcAft>
                <a:spcPts val="0"/>
              </a:spcAft>
              <a:buClrTx/>
              <a:buSzPct val="100000"/>
              <a:buFontTx/>
              <a:buNone/>
              <a:tabLst/>
              <a:defRPr sz="12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Bildunterschrift oder Beschreibung</a:t>
            </a:r>
          </a:p>
        </p:txBody>
      </p:sp>
      <p:sp>
        <p:nvSpPr>
          <p:cNvPr id="5" name="Bildplatzhalter 24"/>
          <p:cNvSpPr>
            <a:spLocks noGrp="1"/>
          </p:cNvSpPr>
          <p:nvPr>
            <p:ph type="pic" sz="quarter" idx="13"/>
          </p:nvPr>
        </p:nvSpPr>
        <p:spPr>
          <a:xfrm>
            <a:off x="5296107" y="976312"/>
            <a:ext cx="3847893" cy="3772717"/>
          </a:xfrm>
          <a:custGeom>
            <a:avLst/>
            <a:gdLst>
              <a:gd name="connsiteX0" fmla="*/ 0 w 3040303"/>
              <a:gd name="connsiteY0" fmla="*/ 0 h 3772717"/>
              <a:gd name="connsiteX1" fmla="*/ 3040303 w 3040303"/>
              <a:gd name="connsiteY1" fmla="*/ 0 h 3772717"/>
              <a:gd name="connsiteX2" fmla="*/ 3040303 w 3040303"/>
              <a:gd name="connsiteY2" fmla="*/ 3772717 h 3772717"/>
              <a:gd name="connsiteX3" fmla="*/ 0 w 3040303"/>
              <a:gd name="connsiteY3" fmla="*/ 3772717 h 3772717"/>
              <a:gd name="connsiteX4" fmla="*/ 0 w 3040303"/>
              <a:gd name="connsiteY4" fmla="*/ 0 h 3772717"/>
              <a:gd name="connsiteX0" fmla="*/ 0 w 3847893"/>
              <a:gd name="connsiteY0" fmla="*/ 6513 h 3772717"/>
              <a:gd name="connsiteX1" fmla="*/ 3847893 w 3847893"/>
              <a:gd name="connsiteY1" fmla="*/ 0 h 3772717"/>
              <a:gd name="connsiteX2" fmla="*/ 3847893 w 3847893"/>
              <a:gd name="connsiteY2" fmla="*/ 3772717 h 3772717"/>
              <a:gd name="connsiteX3" fmla="*/ 807590 w 3847893"/>
              <a:gd name="connsiteY3" fmla="*/ 3772717 h 3772717"/>
              <a:gd name="connsiteX4" fmla="*/ 0 w 3847893"/>
              <a:gd name="connsiteY4" fmla="*/ 6513 h 3772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893" h="3772717">
                <a:moveTo>
                  <a:pt x="0" y="6513"/>
                </a:moveTo>
                <a:lnTo>
                  <a:pt x="3847893" y="0"/>
                </a:lnTo>
                <a:lnTo>
                  <a:pt x="3847893" y="3772717"/>
                </a:lnTo>
                <a:lnTo>
                  <a:pt x="807590" y="3772717"/>
                </a:lnTo>
                <a:lnTo>
                  <a:pt x="0" y="6513"/>
                </a:lnTo>
                <a:close/>
              </a:path>
            </a:pathLst>
          </a:custGeom>
        </p:spPr>
        <p:txBody>
          <a:bodyPr vert="horz"/>
          <a:lstStyle>
            <a:lvl1pPr>
              <a:defRPr b="0" i="0">
                <a:latin typeface="Verdana" panose="020B0604030504040204" pitchFamily="34" charset="0"/>
                <a:cs typeface="Verdana" panose="020B0604030504040204" pitchFamily="34" charset="0"/>
              </a:defRPr>
            </a:lvl1pPr>
          </a:lstStyle>
          <a:p>
            <a:r>
              <a:rPr lang="de-DE" dirty="0"/>
              <a:t>Bild</a:t>
            </a:r>
          </a:p>
        </p:txBody>
      </p:sp>
      <p:sp>
        <p:nvSpPr>
          <p:cNvPr id="7" name="Textplatzhalter 4">
            <a:extLst>
              <a:ext uri="{FF2B5EF4-FFF2-40B4-BE49-F238E27FC236}">
                <a16:creationId xmlns:a16="http://schemas.microsoft.com/office/drawing/2014/main" id="{32690376-D9AB-D649-9A12-A3FF9DBC8B5A}"/>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2554256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k individuell + Beschriftungen">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954A65D6-C07D-DE4F-80E9-C59F6FCEC101}"/>
              </a:ext>
            </a:extLst>
          </p:cNvPr>
          <p:cNvSpPr>
            <a:spLocks noGrp="1"/>
          </p:cNvSpPr>
          <p:nvPr>
            <p:ph type="body" sz="quarter" idx="11" hasCustomPrompt="1"/>
          </p:nvPr>
        </p:nvSpPr>
        <p:spPr>
          <a:xfrm>
            <a:off x="3204307" y="2394913"/>
            <a:ext cx="2520461" cy="1117217"/>
          </a:xfrm>
          <a:custGeom>
            <a:avLst/>
            <a:gdLst>
              <a:gd name="connsiteX0" fmla="*/ 0 w 2520461"/>
              <a:gd name="connsiteY0" fmla="*/ 0 h 1061646"/>
              <a:gd name="connsiteX1" fmla="*/ 2520461 w 2520461"/>
              <a:gd name="connsiteY1" fmla="*/ 0 h 1061646"/>
              <a:gd name="connsiteX2" fmla="*/ 2520461 w 2520461"/>
              <a:gd name="connsiteY2" fmla="*/ 1061646 h 1061646"/>
              <a:gd name="connsiteX3" fmla="*/ 0 w 2520461"/>
              <a:gd name="connsiteY3" fmla="*/ 1061646 h 1061646"/>
              <a:gd name="connsiteX4" fmla="*/ 0 w 2520461"/>
              <a:gd name="connsiteY4" fmla="*/ 0 h 1061646"/>
              <a:gd name="connsiteX0" fmla="*/ 242493 w 2520461"/>
              <a:gd name="connsiteY0" fmla="*/ 0 h 1061646"/>
              <a:gd name="connsiteX1" fmla="*/ 2520461 w 2520461"/>
              <a:gd name="connsiteY1" fmla="*/ 0 h 1061646"/>
              <a:gd name="connsiteX2" fmla="*/ 2520461 w 2520461"/>
              <a:gd name="connsiteY2" fmla="*/ 1061646 h 1061646"/>
              <a:gd name="connsiteX3" fmla="*/ 0 w 2520461"/>
              <a:gd name="connsiteY3" fmla="*/ 1061646 h 1061646"/>
              <a:gd name="connsiteX4" fmla="*/ 242493 w 2520461"/>
              <a:gd name="connsiteY4" fmla="*/ 0 h 1061646"/>
              <a:gd name="connsiteX0" fmla="*/ 242493 w 2520461"/>
              <a:gd name="connsiteY0" fmla="*/ 0 h 1061646"/>
              <a:gd name="connsiteX1" fmla="*/ 2267864 w 2520461"/>
              <a:gd name="connsiteY1" fmla="*/ 0 h 1061646"/>
              <a:gd name="connsiteX2" fmla="*/ 2520461 w 2520461"/>
              <a:gd name="connsiteY2" fmla="*/ 1061646 h 1061646"/>
              <a:gd name="connsiteX3" fmla="*/ 0 w 2520461"/>
              <a:gd name="connsiteY3" fmla="*/ 1061646 h 1061646"/>
              <a:gd name="connsiteX4" fmla="*/ 242493 w 2520461"/>
              <a:gd name="connsiteY4" fmla="*/ 0 h 1061646"/>
              <a:gd name="connsiteX0" fmla="*/ 171766 w 2520461"/>
              <a:gd name="connsiteY0" fmla="*/ 0 h 1061646"/>
              <a:gd name="connsiteX1" fmla="*/ 2267864 w 2520461"/>
              <a:gd name="connsiteY1" fmla="*/ 0 h 1061646"/>
              <a:gd name="connsiteX2" fmla="*/ 2520461 w 2520461"/>
              <a:gd name="connsiteY2" fmla="*/ 1061646 h 1061646"/>
              <a:gd name="connsiteX3" fmla="*/ 0 w 2520461"/>
              <a:gd name="connsiteY3" fmla="*/ 1061646 h 1061646"/>
              <a:gd name="connsiteX4" fmla="*/ 171766 w 2520461"/>
              <a:gd name="connsiteY4" fmla="*/ 0 h 1061646"/>
              <a:gd name="connsiteX0" fmla="*/ 181870 w 2520461"/>
              <a:gd name="connsiteY0" fmla="*/ 0 h 1117217"/>
              <a:gd name="connsiteX1" fmla="*/ 2267864 w 2520461"/>
              <a:gd name="connsiteY1" fmla="*/ 55571 h 1117217"/>
              <a:gd name="connsiteX2" fmla="*/ 2520461 w 2520461"/>
              <a:gd name="connsiteY2" fmla="*/ 1117217 h 1117217"/>
              <a:gd name="connsiteX3" fmla="*/ 0 w 2520461"/>
              <a:gd name="connsiteY3" fmla="*/ 1117217 h 1117217"/>
              <a:gd name="connsiteX4" fmla="*/ 181870 w 2520461"/>
              <a:gd name="connsiteY4" fmla="*/ 0 h 111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461" h="1117217">
                <a:moveTo>
                  <a:pt x="181870" y="0"/>
                </a:moveTo>
                <a:lnTo>
                  <a:pt x="2267864" y="55571"/>
                </a:lnTo>
                <a:lnTo>
                  <a:pt x="2520461" y="1117217"/>
                </a:lnTo>
                <a:lnTo>
                  <a:pt x="0" y="1117217"/>
                </a:lnTo>
                <a:lnTo>
                  <a:pt x="181870" y="0"/>
                </a:lnTo>
                <a:close/>
              </a:path>
            </a:pathLst>
          </a:custGeom>
          <a:solidFill>
            <a:srgbClr val="79B925">
              <a:alpha val="29804"/>
            </a:srgbClr>
          </a:solidFill>
        </p:spPr>
        <p:txBody>
          <a:bodyPr anchor="ctr" anchorCtr="0"/>
          <a:lstStyle>
            <a:lvl1pPr marL="0" indent="0" algn="ctr">
              <a:buFontTx/>
              <a:buNone/>
              <a:defRPr sz="10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11" name="Textplatzhalter 2">
            <a:extLst>
              <a:ext uri="{FF2B5EF4-FFF2-40B4-BE49-F238E27FC236}">
                <a16:creationId xmlns:a16="http://schemas.microsoft.com/office/drawing/2014/main" id="{58C41C60-6D41-C34E-99EA-CC84847AB3DF}"/>
              </a:ext>
            </a:extLst>
          </p:cNvPr>
          <p:cNvSpPr>
            <a:spLocks noGrp="1"/>
          </p:cNvSpPr>
          <p:nvPr>
            <p:ph type="body" sz="quarter" idx="12" hasCustomPrompt="1"/>
          </p:nvPr>
        </p:nvSpPr>
        <p:spPr>
          <a:xfrm>
            <a:off x="3204307" y="3634098"/>
            <a:ext cx="2520461" cy="1037465"/>
          </a:xfrm>
          <a:custGeom>
            <a:avLst/>
            <a:gdLst>
              <a:gd name="connsiteX0" fmla="*/ 0 w 2520461"/>
              <a:gd name="connsiteY0" fmla="*/ 0 h 1037465"/>
              <a:gd name="connsiteX1" fmla="*/ 2520461 w 2520461"/>
              <a:gd name="connsiteY1" fmla="*/ 0 h 1037465"/>
              <a:gd name="connsiteX2" fmla="*/ 2520461 w 2520461"/>
              <a:gd name="connsiteY2" fmla="*/ 1037465 h 1037465"/>
              <a:gd name="connsiteX3" fmla="*/ 0 w 2520461"/>
              <a:gd name="connsiteY3" fmla="*/ 1037465 h 1037465"/>
              <a:gd name="connsiteX4" fmla="*/ 0 w 2520461"/>
              <a:gd name="connsiteY4" fmla="*/ 0 h 1037465"/>
              <a:gd name="connsiteX0" fmla="*/ 0 w 2520461"/>
              <a:gd name="connsiteY0" fmla="*/ 0 h 1037465"/>
              <a:gd name="connsiteX1" fmla="*/ 2515409 w 2520461"/>
              <a:gd name="connsiteY1" fmla="*/ 136403 h 1037465"/>
              <a:gd name="connsiteX2" fmla="*/ 2520461 w 2520461"/>
              <a:gd name="connsiteY2" fmla="*/ 1037465 h 1037465"/>
              <a:gd name="connsiteX3" fmla="*/ 0 w 2520461"/>
              <a:gd name="connsiteY3" fmla="*/ 1037465 h 1037465"/>
              <a:gd name="connsiteX4" fmla="*/ 0 w 2520461"/>
              <a:gd name="connsiteY4" fmla="*/ 0 h 103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461" h="1037465">
                <a:moveTo>
                  <a:pt x="0" y="0"/>
                </a:moveTo>
                <a:lnTo>
                  <a:pt x="2515409" y="136403"/>
                </a:lnTo>
                <a:lnTo>
                  <a:pt x="2520461" y="1037465"/>
                </a:lnTo>
                <a:lnTo>
                  <a:pt x="0" y="1037465"/>
                </a:lnTo>
                <a:lnTo>
                  <a:pt x="0" y="0"/>
                </a:lnTo>
                <a:close/>
              </a:path>
            </a:pathLst>
          </a:custGeom>
          <a:solidFill>
            <a:srgbClr val="79B925">
              <a:alpha val="49804"/>
            </a:srgbClr>
          </a:solidFill>
        </p:spPr>
        <p:txBody>
          <a:bodyPr anchor="ctr" anchorCtr="0"/>
          <a:lstStyle>
            <a:lvl1pPr marL="0" indent="0" algn="ctr">
              <a:buFontTx/>
              <a:buNone/>
              <a:defRPr sz="10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12" name="Textplatzhalter 2">
            <a:extLst>
              <a:ext uri="{FF2B5EF4-FFF2-40B4-BE49-F238E27FC236}">
                <a16:creationId xmlns:a16="http://schemas.microsoft.com/office/drawing/2014/main" id="{5FB0D476-C9C9-6745-8393-7CAC73ACF617}"/>
              </a:ext>
            </a:extLst>
          </p:cNvPr>
          <p:cNvSpPr>
            <a:spLocks noGrp="1"/>
          </p:cNvSpPr>
          <p:nvPr>
            <p:ph type="body" sz="quarter" idx="10" hasCustomPrompt="1"/>
          </p:nvPr>
        </p:nvSpPr>
        <p:spPr>
          <a:xfrm>
            <a:off x="3204308" y="1237724"/>
            <a:ext cx="2530565" cy="1035221"/>
          </a:xfrm>
          <a:custGeom>
            <a:avLst/>
            <a:gdLst>
              <a:gd name="connsiteX0" fmla="*/ 0 w 2520461"/>
              <a:gd name="connsiteY0" fmla="*/ 0 h 898819"/>
              <a:gd name="connsiteX1" fmla="*/ 2520461 w 2520461"/>
              <a:gd name="connsiteY1" fmla="*/ 0 h 898819"/>
              <a:gd name="connsiteX2" fmla="*/ 2520461 w 2520461"/>
              <a:gd name="connsiteY2" fmla="*/ 898819 h 898819"/>
              <a:gd name="connsiteX3" fmla="*/ 0 w 2520461"/>
              <a:gd name="connsiteY3" fmla="*/ 898819 h 898819"/>
              <a:gd name="connsiteX4" fmla="*/ 0 w 2520461"/>
              <a:gd name="connsiteY4" fmla="*/ 0 h 898819"/>
              <a:gd name="connsiteX0" fmla="*/ 0 w 2520461"/>
              <a:gd name="connsiteY0" fmla="*/ 101039 h 898819"/>
              <a:gd name="connsiteX1" fmla="*/ 2520461 w 2520461"/>
              <a:gd name="connsiteY1" fmla="*/ 0 h 898819"/>
              <a:gd name="connsiteX2" fmla="*/ 2520461 w 2520461"/>
              <a:gd name="connsiteY2" fmla="*/ 898819 h 898819"/>
              <a:gd name="connsiteX3" fmla="*/ 0 w 2520461"/>
              <a:gd name="connsiteY3" fmla="*/ 898819 h 898819"/>
              <a:gd name="connsiteX4" fmla="*/ 0 w 2520461"/>
              <a:gd name="connsiteY4" fmla="*/ 101039 h 898819"/>
              <a:gd name="connsiteX0" fmla="*/ 0 w 2530565"/>
              <a:gd name="connsiteY0" fmla="*/ 237441 h 1035221"/>
              <a:gd name="connsiteX1" fmla="*/ 2530565 w 2530565"/>
              <a:gd name="connsiteY1" fmla="*/ 0 h 1035221"/>
              <a:gd name="connsiteX2" fmla="*/ 2520461 w 2530565"/>
              <a:gd name="connsiteY2" fmla="*/ 1035221 h 1035221"/>
              <a:gd name="connsiteX3" fmla="*/ 0 w 2530565"/>
              <a:gd name="connsiteY3" fmla="*/ 1035221 h 1035221"/>
              <a:gd name="connsiteX4" fmla="*/ 0 w 2530565"/>
              <a:gd name="connsiteY4" fmla="*/ 237441 h 1035221"/>
              <a:gd name="connsiteX0" fmla="*/ 10104 w 2530565"/>
              <a:gd name="connsiteY0" fmla="*/ 146506 h 1035221"/>
              <a:gd name="connsiteX1" fmla="*/ 2530565 w 2530565"/>
              <a:gd name="connsiteY1" fmla="*/ 0 h 1035221"/>
              <a:gd name="connsiteX2" fmla="*/ 2520461 w 2530565"/>
              <a:gd name="connsiteY2" fmla="*/ 1035221 h 1035221"/>
              <a:gd name="connsiteX3" fmla="*/ 0 w 2530565"/>
              <a:gd name="connsiteY3" fmla="*/ 1035221 h 1035221"/>
              <a:gd name="connsiteX4" fmla="*/ 10104 w 2530565"/>
              <a:gd name="connsiteY4" fmla="*/ 146506 h 103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565" h="1035221">
                <a:moveTo>
                  <a:pt x="10104" y="146506"/>
                </a:moveTo>
                <a:lnTo>
                  <a:pt x="2530565" y="0"/>
                </a:lnTo>
                <a:lnTo>
                  <a:pt x="2520461" y="1035221"/>
                </a:lnTo>
                <a:lnTo>
                  <a:pt x="0" y="1035221"/>
                </a:lnTo>
                <a:lnTo>
                  <a:pt x="10104" y="146506"/>
                </a:lnTo>
                <a:close/>
              </a:path>
            </a:pathLst>
          </a:custGeom>
          <a:solidFill>
            <a:srgbClr val="79B925">
              <a:alpha val="50196"/>
            </a:srgbClr>
          </a:solidFill>
        </p:spPr>
        <p:txBody>
          <a:bodyPr anchor="ctr" anchorCtr="0"/>
          <a:lstStyle>
            <a:lvl1pPr marL="0" indent="0" algn="ctr">
              <a:buFontTx/>
              <a:buNone/>
              <a:defRPr sz="10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cxnSp>
        <p:nvCxnSpPr>
          <p:cNvPr id="7" name="Gerade Verbindung 6">
            <a:extLst>
              <a:ext uri="{FF2B5EF4-FFF2-40B4-BE49-F238E27FC236}">
                <a16:creationId xmlns:a16="http://schemas.microsoft.com/office/drawing/2014/main" id="{49534D43-A385-B343-BBE1-326F828FB251}"/>
              </a:ext>
            </a:extLst>
          </p:cNvPr>
          <p:cNvCxnSpPr>
            <a:cxnSpLocks/>
          </p:cNvCxnSpPr>
          <p:nvPr userDrawn="1"/>
        </p:nvCxnSpPr>
        <p:spPr>
          <a:xfrm>
            <a:off x="5668270" y="2677525"/>
            <a:ext cx="2972493" cy="0"/>
          </a:xfrm>
          <a:prstGeom prst="line">
            <a:avLst/>
          </a:prstGeom>
          <a:ln w="9525">
            <a:solidFill>
              <a:srgbClr val="006E9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4CA4419D-CC4B-9847-B74F-677681BEC61C}"/>
              </a:ext>
            </a:extLst>
          </p:cNvPr>
          <p:cNvCxnSpPr>
            <a:cxnSpLocks/>
          </p:cNvCxnSpPr>
          <p:nvPr userDrawn="1"/>
        </p:nvCxnSpPr>
        <p:spPr>
          <a:xfrm>
            <a:off x="431800" y="3927604"/>
            <a:ext cx="2715555" cy="0"/>
          </a:xfrm>
          <a:prstGeom prst="line">
            <a:avLst/>
          </a:prstGeom>
          <a:ln w="9525">
            <a:solidFill>
              <a:srgbClr val="006E91"/>
            </a:solidFill>
          </a:ln>
        </p:spPr>
        <p:style>
          <a:lnRef idx="1">
            <a:schemeClr val="accent1"/>
          </a:lnRef>
          <a:fillRef idx="0">
            <a:schemeClr val="accent1"/>
          </a:fillRef>
          <a:effectRef idx="0">
            <a:schemeClr val="accent1"/>
          </a:effectRef>
          <a:fontRef idx="minor">
            <a:schemeClr val="tx1"/>
          </a:fontRef>
        </p:style>
      </p:cxnSp>
      <p:sp>
        <p:nvSpPr>
          <p:cNvPr id="23" name="Textplatzhalter 21">
            <a:extLst>
              <a:ext uri="{FF2B5EF4-FFF2-40B4-BE49-F238E27FC236}">
                <a16:creationId xmlns:a16="http://schemas.microsoft.com/office/drawing/2014/main" id="{3EC9D8F5-5704-6547-B8E0-61D93B2D887D}"/>
              </a:ext>
            </a:extLst>
          </p:cNvPr>
          <p:cNvSpPr>
            <a:spLocks noGrp="1"/>
          </p:cNvSpPr>
          <p:nvPr>
            <p:ph type="body" sz="quarter" idx="14" hasCustomPrompt="1"/>
          </p:nvPr>
        </p:nvSpPr>
        <p:spPr>
          <a:xfrm>
            <a:off x="424362" y="3599584"/>
            <a:ext cx="2722993" cy="317916"/>
          </a:xfrm>
          <a:prstGeom prst="rect">
            <a:avLst/>
          </a:prstGeom>
        </p:spPr>
        <p:txBody>
          <a:bodyPr lIns="0" tIns="46800" rIns="0" anchor="b" anchorCtr="0"/>
          <a:lstStyle>
            <a:lvl1pPr>
              <a:spcBef>
                <a:spcPts val="500"/>
              </a:spcBef>
              <a:defRPr sz="700" b="0" i="0">
                <a:latin typeface="Verdana" panose="020B0604030504040204" pitchFamily="34" charset="0"/>
                <a:cs typeface="Verdana" panose="020B0604030504040204" pitchFamily="34" charset="0"/>
              </a:defRPr>
            </a:lvl1pPr>
          </a:lstStyle>
          <a:p>
            <a:r>
              <a:rPr lang="de-DE" dirty="0"/>
              <a:t>Hier kann ein Titel stehen</a:t>
            </a:r>
          </a:p>
        </p:txBody>
      </p:sp>
      <p:sp>
        <p:nvSpPr>
          <p:cNvPr id="24" name="Textplatzhalter 21">
            <a:extLst>
              <a:ext uri="{FF2B5EF4-FFF2-40B4-BE49-F238E27FC236}">
                <a16:creationId xmlns:a16="http://schemas.microsoft.com/office/drawing/2014/main" id="{56E7C30C-2995-494E-8218-EC234B6D30A9}"/>
              </a:ext>
            </a:extLst>
          </p:cNvPr>
          <p:cNvSpPr>
            <a:spLocks noGrp="1"/>
          </p:cNvSpPr>
          <p:nvPr>
            <p:ph type="body" sz="quarter" idx="15" hasCustomPrompt="1"/>
          </p:nvPr>
        </p:nvSpPr>
        <p:spPr>
          <a:xfrm>
            <a:off x="5917770" y="2359608"/>
            <a:ext cx="2722993" cy="317916"/>
          </a:xfrm>
          <a:prstGeom prst="rect">
            <a:avLst/>
          </a:prstGeom>
        </p:spPr>
        <p:txBody>
          <a:bodyPr lIns="0" tIns="46800" rIns="0" anchor="b" anchorCtr="0"/>
          <a:lstStyle>
            <a:lvl1pPr>
              <a:spcBef>
                <a:spcPts val="500"/>
              </a:spcBef>
              <a:defRPr sz="700" b="0" i="0">
                <a:latin typeface="Verdana" panose="020B0604030504040204" pitchFamily="34" charset="0"/>
                <a:cs typeface="Verdana" panose="020B0604030504040204" pitchFamily="34" charset="0"/>
              </a:defRPr>
            </a:lvl1pPr>
          </a:lstStyle>
          <a:p>
            <a:r>
              <a:rPr lang="de-DE" dirty="0"/>
              <a:t>Hier kann ein Titel stehen</a:t>
            </a:r>
          </a:p>
        </p:txBody>
      </p:sp>
      <p:sp>
        <p:nvSpPr>
          <p:cNvPr id="26" name="Textplatzhalter 25">
            <a:extLst>
              <a:ext uri="{FF2B5EF4-FFF2-40B4-BE49-F238E27FC236}">
                <a16:creationId xmlns:a16="http://schemas.microsoft.com/office/drawing/2014/main" id="{9DA171DC-B6C4-F04B-AE7A-F46C27321FC4}"/>
              </a:ext>
            </a:extLst>
          </p:cNvPr>
          <p:cNvSpPr>
            <a:spLocks noGrp="1"/>
          </p:cNvSpPr>
          <p:nvPr>
            <p:ph type="body" sz="quarter" idx="16" hasCustomPrompt="1"/>
          </p:nvPr>
        </p:nvSpPr>
        <p:spPr>
          <a:xfrm>
            <a:off x="5918200" y="2677525"/>
            <a:ext cx="2722563" cy="754063"/>
          </a:xfrm>
          <a:prstGeom prst="rect">
            <a:avLst/>
          </a:prstGeom>
        </p:spPr>
        <p:txBody>
          <a:bodyPr lIns="0" tIns="72000" rIns="0"/>
          <a:lstStyle>
            <a:lvl1pPr>
              <a:defRPr sz="700" b="0" i="0">
                <a:solidFill>
                  <a:schemeClr val="tx1"/>
                </a:solidFill>
                <a:latin typeface="Verdana" panose="020B0604030504040204" pitchFamily="34" charset="0"/>
                <a:cs typeface="Verdana" panose="020B0604030504040204" pitchFamily="34" charset="0"/>
              </a:defRPr>
            </a:lvl1pPr>
          </a:lstStyle>
          <a:p>
            <a:r>
              <a:rPr lang="de-DE" dirty="0"/>
              <a:t>Hier kann Text stehen ...</a:t>
            </a:r>
          </a:p>
        </p:txBody>
      </p:sp>
      <p:sp>
        <p:nvSpPr>
          <p:cNvPr id="27" name="Textplatzhalter 25">
            <a:extLst>
              <a:ext uri="{FF2B5EF4-FFF2-40B4-BE49-F238E27FC236}">
                <a16:creationId xmlns:a16="http://schemas.microsoft.com/office/drawing/2014/main" id="{01C37412-9939-434A-A738-E6DDAF228B30}"/>
              </a:ext>
            </a:extLst>
          </p:cNvPr>
          <p:cNvSpPr>
            <a:spLocks noGrp="1"/>
          </p:cNvSpPr>
          <p:nvPr>
            <p:ph type="body" sz="quarter" idx="17" hasCustomPrompt="1"/>
          </p:nvPr>
        </p:nvSpPr>
        <p:spPr>
          <a:xfrm>
            <a:off x="424362" y="3917500"/>
            <a:ext cx="2722563" cy="754063"/>
          </a:xfrm>
          <a:prstGeom prst="rect">
            <a:avLst/>
          </a:prstGeom>
        </p:spPr>
        <p:txBody>
          <a:bodyPr lIns="0" tIns="72000" rIns="0"/>
          <a:lstStyle>
            <a:lvl1pPr>
              <a:defRPr sz="700" b="0" i="0">
                <a:latin typeface="Verdana" panose="020B0604030504040204" pitchFamily="34" charset="0"/>
                <a:cs typeface="Verdana" panose="020B0604030504040204" pitchFamily="34" charset="0"/>
              </a:defRPr>
            </a:lvl1pPr>
          </a:lstStyle>
          <a:p>
            <a:r>
              <a:rPr lang="de-DE" dirty="0"/>
              <a:t>Hier kann Text stehen ...</a:t>
            </a:r>
          </a:p>
        </p:txBody>
      </p:sp>
      <p:sp>
        <p:nvSpPr>
          <p:cNvPr id="28" name="Textplatzhalter 4">
            <a:extLst>
              <a:ext uri="{FF2B5EF4-FFF2-40B4-BE49-F238E27FC236}">
                <a16:creationId xmlns:a16="http://schemas.microsoft.com/office/drawing/2014/main" id="{3252AB04-234F-7141-A5DD-9FA78EDB3FF4}"/>
              </a:ext>
            </a:extLst>
          </p:cNvPr>
          <p:cNvSpPr>
            <a:spLocks noGrp="1"/>
          </p:cNvSpPr>
          <p:nvPr>
            <p:ph type="body" sz="quarter" idx="18"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lumMod val="85000"/>
                    <a:lumOff val="15000"/>
                  </a:schemeClr>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Tree>
    <p:extLst>
      <p:ext uri="{BB962C8B-B14F-4D97-AF65-F5344CB8AC3E}">
        <p14:creationId xmlns:p14="http://schemas.microsoft.com/office/powerpoint/2010/main" val="12434639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4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k ">
    <p:spTree>
      <p:nvGrpSpPr>
        <p:cNvPr id="1" name=""/>
        <p:cNvGrpSpPr/>
        <p:nvPr/>
      </p:nvGrpSpPr>
      <p:grpSpPr>
        <a:xfrm>
          <a:off x="0" y="0"/>
          <a:ext cx="0" cy="0"/>
          <a:chOff x="0" y="0"/>
          <a:chExt cx="0" cy="0"/>
        </a:xfrm>
      </p:grpSpPr>
      <p:sp>
        <p:nvSpPr>
          <p:cNvPr id="17" name="Textplatzhalter 4">
            <a:extLst>
              <a:ext uri="{FF2B5EF4-FFF2-40B4-BE49-F238E27FC236}">
                <a16:creationId xmlns:a16="http://schemas.microsoft.com/office/drawing/2014/main" id="{7A5A3373-C377-5A4A-8931-D93EA6051DD7}"/>
              </a:ext>
            </a:extLst>
          </p:cNvPr>
          <p:cNvSpPr>
            <a:spLocks noGrp="1"/>
          </p:cNvSpPr>
          <p:nvPr>
            <p:ph type="body" sz="quarter" idx="10"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4" name="SmartArt-Platzhalter 3">
            <a:extLst>
              <a:ext uri="{FF2B5EF4-FFF2-40B4-BE49-F238E27FC236}">
                <a16:creationId xmlns:a16="http://schemas.microsoft.com/office/drawing/2014/main" id="{6048529B-3F75-7E4B-B4FA-4C31691EB561}"/>
              </a:ext>
            </a:extLst>
          </p:cNvPr>
          <p:cNvSpPr>
            <a:spLocks noGrp="1"/>
          </p:cNvSpPr>
          <p:nvPr>
            <p:ph type="dgm" sz="quarter" idx="11"/>
          </p:nvPr>
        </p:nvSpPr>
        <p:spPr>
          <a:xfrm>
            <a:off x="496888" y="1231795"/>
            <a:ext cx="8080335" cy="3438446"/>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2836621177"/>
      </p:ext>
    </p:extLst>
  </p:cSld>
  <p:clrMapOvr>
    <a:masterClrMapping/>
  </p:clrMapOvr>
  <p:extLst>
    <p:ext uri="{DCECCB84-F9BA-43D5-87BE-67443E8EF086}">
      <p15:sldGuideLst xmlns:p15="http://schemas.microsoft.com/office/powerpoint/2012/main">
        <p15:guide id="1" orient="horz" pos="1620">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rtnerlogo Tabloi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CA5E006C-7C76-154D-A0CF-34E41634E0FA}"/>
              </a:ext>
            </a:extLst>
          </p:cNvPr>
          <p:cNvSpPr>
            <a:spLocks noGrp="1"/>
          </p:cNvSpPr>
          <p:nvPr>
            <p:ph type="pic" sz="quarter" idx="10"/>
          </p:nvPr>
        </p:nvSpPr>
        <p:spPr>
          <a:xfrm>
            <a:off x="1974587" y="1607069"/>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6" name="Bildplatzhalter 3">
            <a:extLst>
              <a:ext uri="{FF2B5EF4-FFF2-40B4-BE49-F238E27FC236}">
                <a16:creationId xmlns:a16="http://schemas.microsoft.com/office/drawing/2014/main" id="{F4104F97-11DD-894E-B898-C5153512ED25}"/>
              </a:ext>
            </a:extLst>
          </p:cNvPr>
          <p:cNvSpPr>
            <a:spLocks noGrp="1"/>
          </p:cNvSpPr>
          <p:nvPr>
            <p:ph type="pic" sz="quarter" idx="11"/>
          </p:nvPr>
        </p:nvSpPr>
        <p:spPr>
          <a:xfrm>
            <a:off x="4043100" y="1594369"/>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7" name="Bildplatzhalter 3">
            <a:extLst>
              <a:ext uri="{FF2B5EF4-FFF2-40B4-BE49-F238E27FC236}">
                <a16:creationId xmlns:a16="http://schemas.microsoft.com/office/drawing/2014/main" id="{5090E75D-45F5-8D4C-A136-20464DAC29DC}"/>
              </a:ext>
            </a:extLst>
          </p:cNvPr>
          <p:cNvSpPr>
            <a:spLocks noGrp="1"/>
          </p:cNvSpPr>
          <p:nvPr>
            <p:ph type="pic" sz="quarter" idx="12"/>
          </p:nvPr>
        </p:nvSpPr>
        <p:spPr>
          <a:xfrm>
            <a:off x="6111613" y="1589317"/>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9" name="Bildplatzhalter 3">
            <a:extLst>
              <a:ext uri="{FF2B5EF4-FFF2-40B4-BE49-F238E27FC236}">
                <a16:creationId xmlns:a16="http://schemas.microsoft.com/office/drawing/2014/main" id="{746E523B-63E8-D34C-946A-C54BAF76358B}"/>
              </a:ext>
            </a:extLst>
          </p:cNvPr>
          <p:cNvSpPr>
            <a:spLocks noGrp="1"/>
          </p:cNvSpPr>
          <p:nvPr>
            <p:ph type="pic" sz="quarter" idx="13"/>
          </p:nvPr>
        </p:nvSpPr>
        <p:spPr>
          <a:xfrm>
            <a:off x="1974587" y="2719192"/>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10" name="Bildplatzhalter 3">
            <a:extLst>
              <a:ext uri="{FF2B5EF4-FFF2-40B4-BE49-F238E27FC236}">
                <a16:creationId xmlns:a16="http://schemas.microsoft.com/office/drawing/2014/main" id="{382FE2AF-8829-0548-A59B-E0C234443199}"/>
              </a:ext>
            </a:extLst>
          </p:cNvPr>
          <p:cNvSpPr>
            <a:spLocks noGrp="1"/>
          </p:cNvSpPr>
          <p:nvPr>
            <p:ph type="pic" sz="quarter" idx="14"/>
          </p:nvPr>
        </p:nvSpPr>
        <p:spPr>
          <a:xfrm>
            <a:off x="4043100" y="2706492"/>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11" name="Bildplatzhalter 3">
            <a:extLst>
              <a:ext uri="{FF2B5EF4-FFF2-40B4-BE49-F238E27FC236}">
                <a16:creationId xmlns:a16="http://schemas.microsoft.com/office/drawing/2014/main" id="{1EC2D0B9-0FB6-7349-BF4F-62F4B0CC5171}"/>
              </a:ext>
            </a:extLst>
          </p:cNvPr>
          <p:cNvSpPr>
            <a:spLocks noGrp="1"/>
          </p:cNvSpPr>
          <p:nvPr>
            <p:ph type="pic" sz="quarter" idx="15"/>
          </p:nvPr>
        </p:nvSpPr>
        <p:spPr>
          <a:xfrm>
            <a:off x="6111613" y="2701440"/>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18" name="Textplatzhalter 4">
            <a:extLst>
              <a:ext uri="{FF2B5EF4-FFF2-40B4-BE49-F238E27FC236}">
                <a16:creationId xmlns:a16="http://schemas.microsoft.com/office/drawing/2014/main" id="{B2A9E36A-0066-BF4A-B60D-53644D97F0BC}"/>
              </a:ext>
            </a:extLst>
          </p:cNvPr>
          <p:cNvSpPr>
            <a:spLocks noGrp="1"/>
          </p:cNvSpPr>
          <p:nvPr>
            <p:ph type="body" sz="quarter" idx="16" hasCustomPrompt="1"/>
          </p:nvPr>
        </p:nvSpPr>
        <p:spPr>
          <a:xfrm>
            <a:off x="3295648" y="531400"/>
            <a:ext cx="5656135" cy="377948"/>
          </a:xfrm>
          <a:prstGeom prst="rect">
            <a:avLst/>
          </a:prstGeom>
        </p:spPr>
        <p:txBody>
          <a:bodyPr lIns="0" tIns="0" rIns="0" bIns="0"/>
          <a:lstStyle>
            <a:lvl1pPr marL="0" indent="0">
              <a:buFontTx/>
              <a:buNone/>
              <a:defRPr sz="1400" b="0" i="0">
                <a:solidFill>
                  <a:schemeClr val="tx1"/>
                </a:solidFill>
                <a:latin typeface="Verdana" panose="020B0604030504040204" pitchFamily="34" charset="0"/>
                <a:cs typeface="Verdana" panose="020B0604030504040204" pitchFamily="34" charset="0"/>
              </a:defRPr>
            </a:lvl1pPr>
          </a:lstStyle>
          <a:p>
            <a:pPr marL="0" indent="0">
              <a:buFontTx/>
              <a:buNone/>
            </a:pPr>
            <a:r>
              <a:rPr lang="de-DE" dirty="0"/>
              <a:t>Themabeschreibung</a:t>
            </a:r>
            <a:r>
              <a:rPr lang="de-DE" baseline="0" dirty="0"/>
              <a:t> / Headline</a:t>
            </a:r>
            <a:endParaRPr lang="de-DE" dirty="0"/>
          </a:p>
        </p:txBody>
      </p:sp>
      <p:sp>
        <p:nvSpPr>
          <p:cNvPr id="19" name="Bildplatzhalter 3">
            <a:extLst>
              <a:ext uri="{FF2B5EF4-FFF2-40B4-BE49-F238E27FC236}">
                <a16:creationId xmlns:a16="http://schemas.microsoft.com/office/drawing/2014/main" id="{B42A3902-51AE-D84C-98FE-6076BD3F8939}"/>
              </a:ext>
            </a:extLst>
          </p:cNvPr>
          <p:cNvSpPr>
            <a:spLocks noGrp="1"/>
          </p:cNvSpPr>
          <p:nvPr>
            <p:ph type="pic" sz="quarter" idx="17"/>
          </p:nvPr>
        </p:nvSpPr>
        <p:spPr>
          <a:xfrm>
            <a:off x="1974587" y="3844015"/>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20" name="Bildplatzhalter 3">
            <a:extLst>
              <a:ext uri="{FF2B5EF4-FFF2-40B4-BE49-F238E27FC236}">
                <a16:creationId xmlns:a16="http://schemas.microsoft.com/office/drawing/2014/main" id="{B9B47692-52C6-6A46-9187-DB7999F556C2}"/>
              </a:ext>
            </a:extLst>
          </p:cNvPr>
          <p:cNvSpPr>
            <a:spLocks noGrp="1"/>
          </p:cNvSpPr>
          <p:nvPr>
            <p:ph type="pic" sz="quarter" idx="18"/>
          </p:nvPr>
        </p:nvSpPr>
        <p:spPr>
          <a:xfrm>
            <a:off x="4043100" y="3831315"/>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
        <p:nvSpPr>
          <p:cNvPr id="21" name="Bildplatzhalter 3">
            <a:extLst>
              <a:ext uri="{FF2B5EF4-FFF2-40B4-BE49-F238E27FC236}">
                <a16:creationId xmlns:a16="http://schemas.microsoft.com/office/drawing/2014/main" id="{D34F493C-46F7-2F4B-A08F-B27E2A888B07}"/>
              </a:ext>
            </a:extLst>
          </p:cNvPr>
          <p:cNvSpPr>
            <a:spLocks noGrp="1"/>
          </p:cNvSpPr>
          <p:nvPr>
            <p:ph type="pic" sz="quarter" idx="19"/>
          </p:nvPr>
        </p:nvSpPr>
        <p:spPr>
          <a:xfrm>
            <a:off x="6111613" y="3826263"/>
            <a:ext cx="1247775" cy="727075"/>
          </a:xfrm>
          <a:prstGeom prst="rect">
            <a:avLst/>
          </a:prstGeom>
        </p:spPr>
        <p:txBody>
          <a:bodyPr/>
          <a:lstStyle>
            <a:lvl1pPr>
              <a:defRPr b="0" i="0">
                <a:latin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2245305865"/>
      </p:ext>
    </p:extLst>
  </p:cSld>
  <p:clrMapOvr>
    <a:masterClrMapping/>
  </p:clrMapOvr>
  <p:extLst>
    <p:ext uri="{DCECCB84-F9BA-43D5-87BE-67443E8EF086}">
      <p15:sldGuideLst xmlns:p15="http://schemas.microsoft.com/office/powerpoint/2012/main">
        <p15:guide id="1" orient="horz" pos="323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E1C4CDD-76AF-AA41-A438-07A953BE2B20}"/>
              </a:ext>
            </a:extLst>
          </p:cNvPr>
          <p:cNvSpPr>
            <a:spLocks noGrp="1"/>
          </p:cNvSpPr>
          <p:nvPr>
            <p:ph type="ctrTitle" hasCustomPrompt="1"/>
          </p:nvPr>
        </p:nvSpPr>
        <p:spPr>
          <a:xfrm>
            <a:off x="551933" y="2014654"/>
            <a:ext cx="4705865" cy="557096"/>
          </a:xfrm>
          <a:prstGeom prst="rect">
            <a:avLst/>
          </a:prstGeom>
        </p:spPr>
        <p:txBody>
          <a:bodyPr lIns="0" tIns="0" rIns="0" bIns="0" anchor="b"/>
          <a:lstStyle>
            <a:lvl1pPr algn="l">
              <a:lnSpc>
                <a:spcPts val="2020"/>
              </a:lnSpc>
              <a:defRPr sz="1400" b="1" i="0">
                <a:solidFill>
                  <a:schemeClr val="tx2"/>
                </a:solidFill>
                <a:latin typeface="Verdana" panose="020B0604030504040204" pitchFamily="34" charset="0"/>
                <a:cs typeface="Verdana" panose="020B0604030504040204" pitchFamily="34" charset="0"/>
              </a:defRPr>
            </a:lvl1pPr>
          </a:lstStyle>
          <a:p>
            <a:r>
              <a:rPr lang="de-DE" dirty="0"/>
              <a:t>CJD Verbund oder Einrichtungsname</a:t>
            </a:r>
            <a:br>
              <a:rPr lang="de-DE" dirty="0"/>
            </a:br>
            <a:r>
              <a:rPr lang="de-DE" dirty="0"/>
              <a:t>Ort</a:t>
            </a:r>
          </a:p>
        </p:txBody>
      </p:sp>
      <p:sp>
        <p:nvSpPr>
          <p:cNvPr id="8" name="Textplatzhalter 2">
            <a:extLst>
              <a:ext uri="{FF2B5EF4-FFF2-40B4-BE49-F238E27FC236}">
                <a16:creationId xmlns:a16="http://schemas.microsoft.com/office/drawing/2014/main" id="{2C61E0E8-DD16-B642-89A2-C7613A4CA8E3}"/>
              </a:ext>
            </a:extLst>
          </p:cNvPr>
          <p:cNvSpPr>
            <a:spLocks noGrp="1"/>
          </p:cNvSpPr>
          <p:nvPr>
            <p:ph type="body" sz="quarter" idx="13" hasCustomPrompt="1"/>
          </p:nvPr>
        </p:nvSpPr>
        <p:spPr>
          <a:xfrm>
            <a:off x="550799" y="2820709"/>
            <a:ext cx="4705350" cy="1828800"/>
          </a:xfrm>
          <a:prstGeom prst="rect">
            <a:avLst/>
          </a:prstGeom>
        </p:spPr>
        <p:txBody>
          <a:bodyPr lIns="0" tIns="0" rIns="0" bIns="0"/>
          <a:lstStyle>
            <a:lvl1pPr marL="0" indent="0">
              <a:lnSpc>
                <a:spcPts val="1880"/>
              </a:lnSpc>
              <a:spcBef>
                <a:spcPts val="400"/>
              </a:spcBef>
              <a:buFontTx/>
              <a:buNone/>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indent="0">
              <a:buFontTx/>
              <a:buNone/>
            </a:pPr>
            <a:r>
              <a:rPr lang="de-DE" dirty="0"/>
              <a:t>Anschrift </a:t>
            </a:r>
            <a:br>
              <a:rPr lang="de-DE" dirty="0"/>
            </a:br>
            <a:r>
              <a:rPr lang="de-DE" dirty="0"/>
              <a:t>Webadresse</a:t>
            </a:r>
          </a:p>
          <a:p>
            <a:pPr marL="0" indent="0">
              <a:buFontTx/>
              <a:buNone/>
            </a:pPr>
            <a:r>
              <a:rPr lang="de-DE" dirty="0"/>
              <a:t/>
            </a:r>
            <a:br>
              <a:rPr lang="de-DE" dirty="0"/>
            </a:br>
            <a:r>
              <a:rPr lang="de-DE" dirty="0"/>
              <a:t>ggf. Ansprechpartner</a:t>
            </a:r>
            <a:br>
              <a:rPr lang="de-DE" dirty="0"/>
            </a:br>
            <a:r>
              <a:rPr lang="de-DE" dirty="0"/>
              <a:t>ggf. Tel.</a:t>
            </a:r>
            <a:br>
              <a:rPr lang="de-DE" dirty="0"/>
            </a:br>
            <a:r>
              <a:rPr lang="de-DE" dirty="0"/>
              <a:t>ggf. E-Mail </a:t>
            </a:r>
          </a:p>
        </p:txBody>
      </p:sp>
    </p:spTree>
    <p:extLst>
      <p:ext uri="{BB962C8B-B14F-4D97-AF65-F5344CB8AC3E}">
        <p14:creationId xmlns:p14="http://schemas.microsoft.com/office/powerpoint/2010/main" val="848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n Titel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94812" y="1630516"/>
            <a:ext cx="5668450" cy="1060297"/>
          </a:xfrm>
          <a:prstGeom prst="rect">
            <a:avLst/>
          </a:prstGeom>
        </p:spPr>
        <p:txBody>
          <a:bodyPr vert="horz" lIns="0" tIns="0" rIns="0" bIns="0" anchor="b" anchorCtr="0"/>
          <a:lstStyle>
            <a:lvl1pPr algn="l">
              <a:lnSpc>
                <a:spcPct val="110000"/>
              </a:lnSpc>
              <a:defRPr sz="2400" b="0" i="0" baseline="0">
                <a:solidFill>
                  <a:srgbClr val="006B99"/>
                </a:solidFill>
                <a:latin typeface="Verdana" panose="020B0604030504040204" pitchFamily="34" charset="0"/>
                <a:cs typeface="Verdana" panose="020B0604030504040204" pitchFamily="34" charset="0"/>
              </a:defRPr>
            </a:lvl1pPr>
          </a:lstStyle>
          <a:p>
            <a:r>
              <a:rPr lang="de-DE" dirty="0"/>
              <a:t>Hier kann eine Überschrift stehen</a:t>
            </a:r>
          </a:p>
        </p:txBody>
      </p:sp>
      <p:sp>
        <p:nvSpPr>
          <p:cNvPr id="6" name="Prozess 4"/>
          <p:cNvSpPr/>
          <p:nvPr userDrawn="1"/>
        </p:nvSpPr>
        <p:spPr>
          <a:xfrm>
            <a:off x="4552441" y="1322139"/>
            <a:ext cx="3673274" cy="382136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1601"/>
              <a:gd name="connsiteY0" fmla="*/ 266 h 10000"/>
              <a:gd name="connsiteX1" fmla="*/ 11601 w 11601"/>
              <a:gd name="connsiteY1" fmla="*/ 0 h 10000"/>
              <a:gd name="connsiteX2" fmla="*/ 11601 w 11601"/>
              <a:gd name="connsiteY2" fmla="*/ 10000 h 10000"/>
              <a:gd name="connsiteX3" fmla="*/ 1601 w 11601"/>
              <a:gd name="connsiteY3" fmla="*/ 10000 h 10000"/>
              <a:gd name="connsiteX4" fmla="*/ 0 w 11601"/>
              <a:gd name="connsiteY4" fmla="*/ 266 h 10000"/>
              <a:gd name="connsiteX0" fmla="*/ 0 w 13086"/>
              <a:gd name="connsiteY0" fmla="*/ 2271 h 12005"/>
              <a:gd name="connsiteX1" fmla="*/ 13086 w 13086"/>
              <a:gd name="connsiteY1" fmla="*/ 0 h 12005"/>
              <a:gd name="connsiteX2" fmla="*/ 11601 w 13086"/>
              <a:gd name="connsiteY2" fmla="*/ 12005 h 12005"/>
              <a:gd name="connsiteX3" fmla="*/ 1601 w 13086"/>
              <a:gd name="connsiteY3" fmla="*/ 12005 h 12005"/>
              <a:gd name="connsiteX4" fmla="*/ 0 w 13086"/>
              <a:gd name="connsiteY4" fmla="*/ 2271 h 12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 h="12005">
                <a:moveTo>
                  <a:pt x="0" y="2271"/>
                </a:moveTo>
                <a:lnTo>
                  <a:pt x="13086" y="0"/>
                </a:lnTo>
                <a:lnTo>
                  <a:pt x="11601" y="12005"/>
                </a:lnTo>
                <a:lnTo>
                  <a:pt x="1601" y="12005"/>
                </a:lnTo>
                <a:lnTo>
                  <a:pt x="0" y="2271"/>
                </a:lnTo>
                <a:close/>
              </a:path>
            </a:pathLst>
          </a:custGeom>
          <a:solidFill>
            <a:srgbClr val="006B99">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7" name="Prozess 2"/>
          <p:cNvSpPr/>
          <p:nvPr userDrawn="1"/>
        </p:nvSpPr>
        <p:spPr>
          <a:xfrm>
            <a:off x="3393148" y="1"/>
            <a:ext cx="4102999" cy="22209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32 w 10532"/>
              <a:gd name="connsiteY0" fmla="*/ 0 h 10000"/>
              <a:gd name="connsiteX1" fmla="*/ 10532 w 10532"/>
              <a:gd name="connsiteY1" fmla="*/ 0 h 10000"/>
              <a:gd name="connsiteX2" fmla="*/ 10532 w 10532"/>
              <a:gd name="connsiteY2" fmla="*/ 10000 h 10000"/>
              <a:gd name="connsiteX3" fmla="*/ 0 w 10532"/>
              <a:gd name="connsiteY3" fmla="*/ 9850 h 10000"/>
              <a:gd name="connsiteX4" fmla="*/ 532 w 10532"/>
              <a:gd name="connsiteY4" fmla="*/ 0 h 10000"/>
              <a:gd name="connsiteX0" fmla="*/ 532 w 11170"/>
              <a:gd name="connsiteY0" fmla="*/ 0 h 12772"/>
              <a:gd name="connsiteX1" fmla="*/ 10532 w 11170"/>
              <a:gd name="connsiteY1" fmla="*/ 0 h 12772"/>
              <a:gd name="connsiteX2" fmla="*/ 11170 w 11170"/>
              <a:gd name="connsiteY2" fmla="*/ 12772 h 12772"/>
              <a:gd name="connsiteX3" fmla="*/ 0 w 11170"/>
              <a:gd name="connsiteY3" fmla="*/ 9850 h 12772"/>
              <a:gd name="connsiteX4" fmla="*/ 532 w 11170"/>
              <a:gd name="connsiteY4" fmla="*/ 0 h 1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 h="12772">
                <a:moveTo>
                  <a:pt x="532" y="0"/>
                </a:moveTo>
                <a:lnTo>
                  <a:pt x="10532" y="0"/>
                </a:lnTo>
                <a:cubicBezTo>
                  <a:pt x="10745" y="4257"/>
                  <a:pt x="10957" y="8515"/>
                  <a:pt x="11170" y="12772"/>
                </a:cubicBezTo>
                <a:lnTo>
                  <a:pt x="0" y="9850"/>
                </a:lnTo>
                <a:cubicBezTo>
                  <a:pt x="177" y="6567"/>
                  <a:pt x="355" y="3283"/>
                  <a:pt x="532" y="0"/>
                </a:cubicBezTo>
                <a:close/>
              </a:path>
            </a:pathLst>
          </a:custGeom>
          <a:solidFill>
            <a:srgbClr val="006B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5" name="Textplatzhalter 4">
            <a:extLst>
              <a:ext uri="{FF2B5EF4-FFF2-40B4-BE49-F238E27FC236}">
                <a16:creationId xmlns:a16="http://schemas.microsoft.com/office/drawing/2014/main" id="{86B2DAF1-DCEA-6B4B-A7BD-C7D9042FBD27}"/>
              </a:ext>
            </a:extLst>
          </p:cNvPr>
          <p:cNvSpPr>
            <a:spLocks noGrp="1"/>
          </p:cNvSpPr>
          <p:nvPr>
            <p:ph type="body" sz="quarter" idx="10" hasCustomPrompt="1"/>
          </p:nvPr>
        </p:nvSpPr>
        <p:spPr>
          <a:xfrm>
            <a:off x="895350" y="2970213"/>
            <a:ext cx="5667375" cy="1489075"/>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Hier kann ein Text stehen ...
</a:t>
            </a:r>
          </a:p>
          <a:p>
            <a:r>
              <a:rPr lang="de-DE" dirty="0"/>
              <a:t>
</a:t>
            </a:r>
          </a:p>
        </p:txBody>
      </p:sp>
    </p:spTree>
    <p:extLst>
      <p:ext uri="{BB962C8B-B14F-4D97-AF65-F5344CB8AC3E}">
        <p14:creationId xmlns:p14="http://schemas.microsoft.com/office/powerpoint/2010/main" val="69528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n Titel + Aufzählung">
    <p:spTree>
      <p:nvGrpSpPr>
        <p:cNvPr id="1" name=""/>
        <p:cNvGrpSpPr/>
        <p:nvPr/>
      </p:nvGrpSpPr>
      <p:grpSpPr>
        <a:xfrm>
          <a:off x="0" y="0"/>
          <a:ext cx="0" cy="0"/>
          <a:chOff x="0" y="0"/>
          <a:chExt cx="0" cy="0"/>
        </a:xfrm>
      </p:grpSpPr>
      <p:sp>
        <p:nvSpPr>
          <p:cNvPr id="6" name="Prozess 2"/>
          <p:cNvSpPr/>
          <p:nvPr userDrawn="1"/>
        </p:nvSpPr>
        <p:spPr>
          <a:xfrm>
            <a:off x="3393148" y="1"/>
            <a:ext cx="4102999" cy="22209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32 w 10532"/>
              <a:gd name="connsiteY0" fmla="*/ 0 h 10000"/>
              <a:gd name="connsiteX1" fmla="*/ 10532 w 10532"/>
              <a:gd name="connsiteY1" fmla="*/ 0 h 10000"/>
              <a:gd name="connsiteX2" fmla="*/ 10532 w 10532"/>
              <a:gd name="connsiteY2" fmla="*/ 10000 h 10000"/>
              <a:gd name="connsiteX3" fmla="*/ 0 w 10532"/>
              <a:gd name="connsiteY3" fmla="*/ 9850 h 10000"/>
              <a:gd name="connsiteX4" fmla="*/ 532 w 10532"/>
              <a:gd name="connsiteY4" fmla="*/ 0 h 10000"/>
              <a:gd name="connsiteX0" fmla="*/ 532 w 11170"/>
              <a:gd name="connsiteY0" fmla="*/ 0 h 12772"/>
              <a:gd name="connsiteX1" fmla="*/ 10532 w 11170"/>
              <a:gd name="connsiteY1" fmla="*/ 0 h 12772"/>
              <a:gd name="connsiteX2" fmla="*/ 11170 w 11170"/>
              <a:gd name="connsiteY2" fmla="*/ 12772 h 12772"/>
              <a:gd name="connsiteX3" fmla="*/ 0 w 11170"/>
              <a:gd name="connsiteY3" fmla="*/ 9850 h 12772"/>
              <a:gd name="connsiteX4" fmla="*/ 532 w 11170"/>
              <a:gd name="connsiteY4" fmla="*/ 0 h 1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0" h="12772">
                <a:moveTo>
                  <a:pt x="532" y="0"/>
                </a:moveTo>
                <a:lnTo>
                  <a:pt x="10532" y="0"/>
                </a:lnTo>
                <a:cubicBezTo>
                  <a:pt x="10745" y="4257"/>
                  <a:pt x="10957" y="8515"/>
                  <a:pt x="11170" y="12772"/>
                </a:cubicBezTo>
                <a:lnTo>
                  <a:pt x="0" y="9850"/>
                </a:lnTo>
                <a:cubicBezTo>
                  <a:pt x="177" y="6567"/>
                  <a:pt x="355" y="3283"/>
                  <a:pt x="532" y="0"/>
                </a:cubicBezTo>
                <a:close/>
              </a:path>
            </a:pathLst>
          </a:custGeom>
          <a:solidFill>
            <a:srgbClr val="006B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7" name="Prozess 4"/>
          <p:cNvSpPr/>
          <p:nvPr userDrawn="1"/>
        </p:nvSpPr>
        <p:spPr>
          <a:xfrm>
            <a:off x="4552441" y="1322139"/>
            <a:ext cx="3673274" cy="382136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1601"/>
              <a:gd name="connsiteY0" fmla="*/ 266 h 10000"/>
              <a:gd name="connsiteX1" fmla="*/ 11601 w 11601"/>
              <a:gd name="connsiteY1" fmla="*/ 0 h 10000"/>
              <a:gd name="connsiteX2" fmla="*/ 11601 w 11601"/>
              <a:gd name="connsiteY2" fmla="*/ 10000 h 10000"/>
              <a:gd name="connsiteX3" fmla="*/ 1601 w 11601"/>
              <a:gd name="connsiteY3" fmla="*/ 10000 h 10000"/>
              <a:gd name="connsiteX4" fmla="*/ 0 w 11601"/>
              <a:gd name="connsiteY4" fmla="*/ 266 h 10000"/>
              <a:gd name="connsiteX0" fmla="*/ 0 w 13086"/>
              <a:gd name="connsiteY0" fmla="*/ 2271 h 12005"/>
              <a:gd name="connsiteX1" fmla="*/ 13086 w 13086"/>
              <a:gd name="connsiteY1" fmla="*/ 0 h 12005"/>
              <a:gd name="connsiteX2" fmla="*/ 11601 w 13086"/>
              <a:gd name="connsiteY2" fmla="*/ 12005 h 12005"/>
              <a:gd name="connsiteX3" fmla="*/ 1601 w 13086"/>
              <a:gd name="connsiteY3" fmla="*/ 12005 h 12005"/>
              <a:gd name="connsiteX4" fmla="*/ 0 w 13086"/>
              <a:gd name="connsiteY4" fmla="*/ 2271 h 12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 h="12005">
                <a:moveTo>
                  <a:pt x="0" y="2271"/>
                </a:moveTo>
                <a:lnTo>
                  <a:pt x="13086" y="0"/>
                </a:lnTo>
                <a:lnTo>
                  <a:pt x="11601" y="12005"/>
                </a:lnTo>
                <a:lnTo>
                  <a:pt x="1601" y="12005"/>
                </a:lnTo>
                <a:lnTo>
                  <a:pt x="0" y="2271"/>
                </a:lnTo>
                <a:close/>
              </a:path>
            </a:pathLst>
          </a:custGeom>
          <a:solidFill>
            <a:srgbClr val="79B925">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2" name="Titel 1"/>
          <p:cNvSpPr>
            <a:spLocks noGrp="1"/>
          </p:cNvSpPr>
          <p:nvPr>
            <p:ph type="title" hasCustomPrompt="1"/>
          </p:nvPr>
        </p:nvSpPr>
        <p:spPr>
          <a:xfrm>
            <a:off x="902370" y="1630516"/>
            <a:ext cx="5668450" cy="1060297"/>
          </a:xfrm>
          <a:prstGeom prst="rect">
            <a:avLst/>
          </a:prstGeom>
        </p:spPr>
        <p:txBody>
          <a:bodyPr vert="horz" lIns="0" tIns="0" rIns="0" bIns="0" anchor="b" anchorCtr="0"/>
          <a:lstStyle>
            <a:lvl1pPr algn="l">
              <a:lnSpc>
                <a:spcPct val="110000"/>
              </a:lnSpc>
              <a:defRPr sz="2400" b="0" i="0" baseline="0">
                <a:solidFill>
                  <a:srgbClr val="006B99"/>
                </a:solidFill>
                <a:latin typeface="Verdana" panose="020B0604030504040204" pitchFamily="34" charset="0"/>
                <a:cs typeface="Verdana" panose="020B0604030504040204" pitchFamily="34" charset="0"/>
              </a:defRPr>
            </a:lvl1pPr>
          </a:lstStyle>
          <a:p>
            <a:r>
              <a:rPr lang="de-DE" dirty="0"/>
              <a:t>Hier kann eine Überschrift stehen</a:t>
            </a:r>
          </a:p>
        </p:txBody>
      </p:sp>
      <p:sp>
        <p:nvSpPr>
          <p:cNvPr id="5"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902370" y="2894141"/>
            <a:ext cx="5668450"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lumMod val="85000"/>
                    <a:lumOff val="15000"/>
                  </a:schemeClr>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Tree>
    <p:extLst>
      <p:ext uri="{BB962C8B-B14F-4D97-AF65-F5344CB8AC3E}">
        <p14:creationId xmlns:p14="http://schemas.microsoft.com/office/powerpoint/2010/main" val="23021794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n Mehrzeiliger Titel + Aufzählung">
    <p:spTree>
      <p:nvGrpSpPr>
        <p:cNvPr id="1" name=""/>
        <p:cNvGrpSpPr/>
        <p:nvPr/>
      </p:nvGrpSpPr>
      <p:grpSpPr>
        <a:xfrm>
          <a:off x="0" y="0"/>
          <a:ext cx="0" cy="0"/>
          <a:chOff x="0" y="0"/>
          <a:chExt cx="0" cy="0"/>
        </a:xfrm>
      </p:grpSpPr>
      <p:sp>
        <p:nvSpPr>
          <p:cNvPr id="8" name="Prozess 7"/>
          <p:cNvSpPr/>
          <p:nvPr userDrawn="1"/>
        </p:nvSpPr>
        <p:spPr>
          <a:xfrm>
            <a:off x="6907288" y="809422"/>
            <a:ext cx="2236712" cy="376278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371"/>
              <a:gd name="connsiteY0" fmla="*/ 1186 h 10000"/>
              <a:gd name="connsiteX1" fmla="*/ 10371 w 10371"/>
              <a:gd name="connsiteY1" fmla="*/ 0 h 10000"/>
              <a:gd name="connsiteX2" fmla="*/ 10371 w 10371"/>
              <a:gd name="connsiteY2" fmla="*/ 10000 h 10000"/>
              <a:gd name="connsiteX3" fmla="*/ 371 w 10371"/>
              <a:gd name="connsiteY3" fmla="*/ 10000 h 10000"/>
              <a:gd name="connsiteX4" fmla="*/ 0 w 10371"/>
              <a:gd name="connsiteY4" fmla="*/ 1186 h 10000"/>
              <a:gd name="connsiteX0" fmla="*/ 0 w 10371"/>
              <a:gd name="connsiteY0" fmla="*/ 1186 h 10000"/>
              <a:gd name="connsiteX1" fmla="*/ 10371 w 10371"/>
              <a:gd name="connsiteY1" fmla="*/ 0 h 10000"/>
              <a:gd name="connsiteX2" fmla="*/ 10371 w 10371"/>
              <a:gd name="connsiteY2" fmla="*/ 10000 h 10000"/>
              <a:gd name="connsiteX3" fmla="*/ 3554 w 10371"/>
              <a:gd name="connsiteY3" fmla="*/ 9529 h 10000"/>
              <a:gd name="connsiteX4" fmla="*/ 0 w 10371"/>
              <a:gd name="connsiteY4" fmla="*/ 1186 h 10000"/>
              <a:gd name="connsiteX0" fmla="*/ 0 w 10371"/>
              <a:gd name="connsiteY0" fmla="*/ 1186 h 10000"/>
              <a:gd name="connsiteX1" fmla="*/ 10371 w 10371"/>
              <a:gd name="connsiteY1" fmla="*/ 0 h 10000"/>
              <a:gd name="connsiteX2" fmla="*/ 10371 w 10371"/>
              <a:gd name="connsiteY2" fmla="*/ 10000 h 10000"/>
              <a:gd name="connsiteX3" fmla="*/ 3554 w 10371"/>
              <a:gd name="connsiteY3" fmla="*/ 9529 h 10000"/>
              <a:gd name="connsiteX4" fmla="*/ 0 w 10371"/>
              <a:gd name="connsiteY4" fmla="*/ 1186 h 10000"/>
              <a:gd name="connsiteX0" fmla="*/ 0 w 10371"/>
              <a:gd name="connsiteY0" fmla="*/ 1186 h 10000"/>
              <a:gd name="connsiteX1" fmla="*/ 10371 w 10371"/>
              <a:gd name="connsiteY1" fmla="*/ 0 h 10000"/>
              <a:gd name="connsiteX2" fmla="*/ 10371 w 10371"/>
              <a:gd name="connsiteY2" fmla="*/ 10000 h 10000"/>
              <a:gd name="connsiteX3" fmla="*/ 3554 w 10371"/>
              <a:gd name="connsiteY3" fmla="*/ 9529 h 10000"/>
              <a:gd name="connsiteX4" fmla="*/ 0 w 10371"/>
              <a:gd name="connsiteY4" fmla="*/ 118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 h="10000">
                <a:moveTo>
                  <a:pt x="0" y="1186"/>
                </a:moveTo>
                <a:lnTo>
                  <a:pt x="10371" y="0"/>
                </a:lnTo>
                <a:lnTo>
                  <a:pt x="10371" y="10000"/>
                </a:lnTo>
                <a:lnTo>
                  <a:pt x="3554" y="9529"/>
                </a:lnTo>
                <a:lnTo>
                  <a:pt x="0" y="1186"/>
                </a:lnTo>
                <a:close/>
              </a:path>
            </a:pathLst>
          </a:custGeom>
          <a:solidFill>
            <a:srgbClr val="79B9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9" name="Prozess 8"/>
          <p:cNvSpPr/>
          <p:nvPr userDrawn="1"/>
        </p:nvSpPr>
        <p:spPr>
          <a:xfrm>
            <a:off x="4480820" y="-864611"/>
            <a:ext cx="3796991" cy="430569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21 w 10000"/>
              <a:gd name="connsiteY2" fmla="*/ 8375 h 10000"/>
              <a:gd name="connsiteX3" fmla="*/ 0 w 10000"/>
              <a:gd name="connsiteY3" fmla="*/ 10000 h 10000"/>
              <a:gd name="connsiteX4" fmla="*/ 0 w 10000"/>
              <a:gd name="connsiteY4" fmla="*/ 0 h 10000"/>
              <a:gd name="connsiteX0" fmla="*/ 0 w 9336"/>
              <a:gd name="connsiteY0" fmla="*/ 0 h 10000"/>
              <a:gd name="connsiteX1" fmla="*/ 7377 w 9336"/>
              <a:gd name="connsiteY1" fmla="*/ 1294 h 10000"/>
              <a:gd name="connsiteX2" fmla="*/ 9321 w 9336"/>
              <a:gd name="connsiteY2" fmla="*/ 8375 h 10000"/>
              <a:gd name="connsiteX3" fmla="*/ 0 w 9336"/>
              <a:gd name="connsiteY3" fmla="*/ 10000 h 10000"/>
              <a:gd name="connsiteX4" fmla="*/ 0 w 9336"/>
              <a:gd name="connsiteY4" fmla="*/ 0 h 10000"/>
              <a:gd name="connsiteX0" fmla="*/ 0 w 10013"/>
              <a:gd name="connsiteY0" fmla="*/ 0 h 10000"/>
              <a:gd name="connsiteX1" fmla="*/ 7902 w 10013"/>
              <a:gd name="connsiteY1" fmla="*/ 1294 h 10000"/>
              <a:gd name="connsiteX2" fmla="*/ 9984 w 10013"/>
              <a:gd name="connsiteY2" fmla="*/ 8375 h 10000"/>
              <a:gd name="connsiteX3" fmla="*/ 0 w 10013"/>
              <a:gd name="connsiteY3" fmla="*/ 10000 h 10000"/>
              <a:gd name="connsiteX4" fmla="*/ 0 w 10013"/>
              <a:gd name="connsiteY4" fmla="*/ 0 h 10000"/>
              <a:gd name="connsiteX0" fmla="*/ 0 w 10277"/>
              <a:gd name="connsiteY0" fmla="*/ 0 h 10413"/>
              <a:gd name="connsiteX1" fmla="*/ 8166 w 10277"/>
              <a:gd name="connsiteY1" fmla="*/ 1707 h 10413"/>
              <a:gd name="connsiteX2" fmla="*/ 10248 w 10277"/>
              <a:gd name="connsiteY2" fmla="*/ 8788 h 10413"/>
              <a:gd name="connsiteX3" fmla="*/ 264 w 10277"/>
              <a:gd name="connsiteY3" fmla="*/ 10413 h 10413"/>
              <a:gd name="connsiteX4" fmla="*/ 0 w 10277"/>
              <a:gd name="connsiteY4" fmla="*/ 0 h 10413"/>
              <a:gd name="connsiteX0" fmla="*/ 0 w 10248"/>
              <a:gd name="connsiteY0" fmla="*/ 0 h 10413"/>
              <a:gd name="connsiteX1" fmla="*/ 8166 w 10248"/>
              <a:gd name="connsiteY1" fmla="*/ 1707 h 10413"/>
              <a:gd name="connsiteX2" fmla="*/ 10248 w 10248"/>
              <a:gd name="connsiteY2" fmla="*/ 8788 h 10413"/>
              <a:gd name="connsiteX3" fmla="*/ 264 w 10248"/>
              <a:gd name="connsiteY3" fmla="*/ 10413 h 10413"/>
              <a:gd name="connsiteX4" fmla="*/ 0 w 10248"/>
              <a:gd name="connsiteY4" fmla="*/ 0 h 10413"/>
              <a:gd name="connsiteX0" fmla="*/ 893 w 11141"/>
              <a:gd name="connsiteY0" fmla="*/ 0 h 10523"/>
              <a:gd name="connsiteX1" fmla="*/ 9059 w 11141"/>
              <a:gd name="connsiteY1" fmla="*/ 1707 h 10523"/>
              <a:gd name="connsiteX2" fmla="*/ 11141 w 11141"/>
              <a:gd name="connsiteY2" fmla="*/ 8788 h 10523"/>
              <a:gd name="connsiteX3" fmla="*/ 0 w 11141"/>
              <a:gd name="connsiteY3" fmla="*/ 10523 h 10523"/>
              <a:gd name="connsiteX4" fmla="*/ 893 w 11141"/>
              <a:gd name="connsiteY4" fmla="*/ 0 h 1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 h="10523">
                <a:moveTo>
                  <a:pt x="893" y="0"/>
                </a:moveTo>
                <a:lnTo>
                  <a:pt x="9059" y="1707"/>
                </a:lnTo>
                <a:lnTo>
                  <a:pt x="11141" y="8788"/>
                </a:lnTo>
                <a:lnTo>
                  <a:pt x="0" y="10523"/>
                </a:lnTo>
                <a:cubicBezTo>
                  <a:pt x="298" y="7015"/>
                  <a:pt x="595" y="3508"/>
                  <a:pt x="893" y="0"/>
                </a:cubicBezTo>
                <a:close/>
              </a:path>
            </a:pathLst>
          </a:custGeom>
          <a:solidFill>
            <a:srgbClr val="006B9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5"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894812" y="2894141"/>
            <a:ext cx="5668450"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
        <p:nvSpPr>
          <p:cNvPr id="2" name="Titel 1"/>
          <p:cNvSpPr>
            <a:spLocks noGrp="1"/>
          </p:cNvSpPr>
          <p:nvPr>
            <p:ph type="title" hasCustomPrompt="1"/>
          </p:nvPr>
        </p:nvSpPr>
        <p:spPr>
          <a:xfrm>
            <a:off x="894812" y="1630516"/>
            <a:ext cx="5668450" cy="1060297"/>
          </a:xfrm>
          <a:prstGeom prst="rect">
            <a:avLst/>
          </a:prstGeom>
        </p:spPr>
        <p:txBody>
          <a:bodyPr vert="horz" lIns="0" tIns="0" rIns="0" bIns="0" anchor="b" anchorCtr="0"/>
          <a:lstStyle>
            <a:lvl1pPr algn="l">
              <a:lnSpc>
                <a:spcPct val="110000"/>
              </a:lnSpc>
              <a:defRPr sz="1800" b="0" i="0" baseline="0">
                <a:solidFill>
                  <a:schemeClr val="tx2"/>
                </a:solidFill>
                <a:latin typeface="Verdana" panose="020B0604030504040204" pitchFamily="34" charset="0"/>
                <a:cs typeface="Verdana" panose="020B0604030504040204" pitchFamily="34" charset="0"/>
              </a:defRPr>
            </a:lvl1pPr>
          </a:lstStyle>
          <a:p>
            <a:r>
              <a:rPr lang="de-DE" dirty="0"/>
              <a:t>Hier könnte auch ein mehrzeilige Überschrift oder ein erklärender Text stehen ...</a:t>
            </a:r>
          </a:p>
        </p:txBody>
      </p:sp>
    </p:spTree>
    <p:extLst>
      <p:ext uri="{BB962C8B-B14F-4D97-AF65-F5344CB8AC3E}">
        <p14:creationId xmlns:p14="http://schemas.microsoft.com/office/powerpoint/2010/main" val="404291975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n Titel">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97C3512A-E2E9-F743-A86D-4A1A9AF890E9}"/>
              </a:ext>
            </a:extLst>
          </p:cNvPr>
          <p:cNvGrpSpPr/>
          <p:nvPr userDrawn="1"/>
        </p:nvGrpSpPr>
        <p:grpSpPr>
          <a:xfrm>
            <a:off x="2627011" y="678226"/>
            <a:ext cx="6516990" cy="4476013"/>
            <a:chOff x="2627011" y="678226"/>
            <a:chExt cx="6516990" cy="4476013"/>
          </a:xfrm>
        </p:grpSpPr>
        <p:sp>
          <p:nvSpPr>
            <p:cNvPr id="6" name="Rechteck 5">
              <a:extLst>
                <a:ext uri="{FF2B5EF4-FFF2-40B4-BE49-F238E27FC236}">
                  <a16:creationId xmlns:a16="http://schemas.microsoft.com/office/drawing/2014/main" id="{460E952E-F0FC-E04D-A0D4-6686AF978A16}"/>
                </a:ext>
              </a:extLst>
            </p:cNvPr>
            <p:cNvSpPr/>
            <p:nvPr userDrawn="1"/>
          </p:nvSpPr>
          <p:spPr>
            <a:xfrm>
              <a:off x="8254861" y="678226"/>
              <a:ext cx="889140" cy="1651983"/>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140" h="1651983">
                  <a:moveTo>
                    <a:pt x="0" y="661803"/>
                  </a:moveTo>
                  <a:lnTo>
                    <a:pt x="884088" y="0"/>
                  </a:lnTo>
                  <a:lnTo>
                    <a:pt x="889140" y="1606515"/>
                  </a:lnTo>
                  <a:lnTo>
                    <a:pt x="601180" y="1651983"/>
                  </a:lnTo>
                  <a:lnTo>
                    <a:pt x="0" y="661803"/>
                  </a:lnTo>
                  <a:close/>
                </a:path>
              </a:pathLst>
            </a:custGeom>
            <a:solidFill>
              <a:srgbClr val="006E9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1" name="Rechteck 5">
              <a:extLst>
                <a:ext uri="{FF2B5EF4-FFF2-40B4-BE49-F238E27FC236}">
                  <a16:creationId xmlns:a16="http://schemas.microsoft.com/office/drawing/2014/main" id="{B1068F0A-65C1-1D41-BD9A-AA2D548804F1}"/>
                </a:ext>
              </a:extLst>
            </p:cNvPr>
            <p:cNvSpPr/>
            <p:nvPr userDrawn="1"/>
          </p:nvSpPr>
          <p:spPr>
            <a:xfrm>
              <a:off x="7401084" y="1825015"/>
              <a:ext cx="1045750" cy="924504"/>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50" h="924504">
                  <a:moveTo>
                    <a:pt x="55571" y="272804"/>
                  </a:moveTo>
                  <a:lnTo>
                    <a:pt x="631492" y="0"/>
                  </a:lnTo>
                  <a:lnTo>
                    <a:pt x="1045750" y="879036"/>
                  </a:lnTo>
                  <a:lnTo>
                    <a:pt x="0" y="924504"/>
                  </a:lnTo>
                  <a:lnTo>
                    <a:pt x="55571" y="272804"/>
                  </a:lnTo>
                  <a:close/>
                </a:path>
              </a:pathLst>
            </a:custGeom>
            <a:solidFill>
              <a:srgbClr val="87C0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2" name="Rechteck 5">
              <a:extLst>
                <a:ext uri="{FF2B5EF4-FFF2-40B4-BE49-F238E27FC236}">
                  <a16:creationId xmlns:a16="http://schemas.microsoft.com/office/drawing/2014/main" id="{69AF2E84-FB4B-034D-9430-ED357A28892C}"/>
                </a:ext>
              </a:extLst>
            </p:cNvPr>
            <p:cNvSpPr/>
            <p:nvPr userDrawn="1"/>
          </p:nvSpPr>
          <p:spPr>
            <a:xfrm>
              <a:off x="7936590" y="2512076"/>
              <a:ext cx="1020490" cy="732531"/>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 name="connsiteX0" fmla="*/ 55571 w 1207412"/>
                <a:gd name="connsiteY0" fmla="*/ 500141 h 1151841"/>
                <a:gd name="connsiteX1" fmla="*/ 1207412 w 1207412"/>
                <a:gd name="connsiteY1" fmla="*/ 0 h 1151841"/>
                <a:gd name="connsiteX2" fmla="*/ 1045750 w 1207412"/>
                <a:gd name="connsiteY2" fmla="*/ 1106373 h 1151841"/>
                <a:gd name="connsiteX3" fmla="*/ 0 w 1207412"/>
                <a:gd name="connsiteY3" fmla="*/ 1151841 h 1151841"/>
                <a:gd name="connsiteX4" fmla="*/ 55571 w 1207412"/>
                <a:gd name="connsiteY4" fmla="*/ 500141 h 1151841"/>
                <a:gd name="connsiteX0" fmla="*/ 454673 w 1207412"/>
                <a:gd name="connsiteY0" fmla="*/ 0 h 1202361"/>
                <a:gd name="connsiteX1" fmla="*/ 1207412 w 1207412"/>
                <a:gd name="connsiteY1" fmla="*/ 50520 h 1202361"/>
                <a:gd name="connsiteX2" fmla="*/ 1045750 w 1207412"/>
                <a:gd name="connsiteY2" fmla="*/ 1156893 h 1202361"/>
                <a:gd name="connsiteX3" fmla="*/ 0 w 1207412"/>
                <a:gd name="connsiteY3" fmla="*/ 1202361 h 1202361"/>
                <a:gd name="connsiteX4" fmla="*/ 454673 w 1207412"/>
                <a:gd name="connsiteY4" fmla="*/ 0 h 1202361"/>
                <a:gd name="connsiteX0" fmla="*/ 267751 w 1020490"/>
                <a:gd name="connsiteY0" fmla="*/ 0 h 1156893"/>
                <a:gd name="connsiteX1" fmla="*/ 1020490 w 1020490"/>
                <a:gd name="connsiteY1" fmla="*/ 50520 h 1156893"/>
                <a:gd name="connsiteX2" fmla="*/ 858828 w 1020490"/>
                <a:gd name="connsiteY2" fmla="*/ 1156893 h 1156893"/>
                <a:gd name="connsiteX3" fmla="*/ 0 w 1020490"/>
                <a:gd name="connsiteY3" fmla="*/ 429415 h 1156893"/>
                <a:gd name="connsiteX4" fmla="*/ 267751 w 1020490"/>
                <a:gd name="connsiteY4" fmla="*/ 0 h 1156893"/>
                <a:gd name="connsiteX0" fmla="*/ 267751 w 1020490"/>
                <a:gd name="connsiteY0" fmla="*/ 0 h 732531"/>
                <a:gd name="connsiteX1" fmla="*/ 1020490 w 1020490"/>
                <a:gd name="connsiteY1" fmla="*/ 50520 h 732531"/>
                <a:gd name="connsiteX2" fmla="*/ 474881 w 1020490"/>
                <a:gd name="connsiteY2" fmla="*/ 732531 h 732531"/>
                <a:gd name="connsiteX3" fmla="*/ 0 w 1020490"/>
                <a:gd name="connsiteY3" fmla="*/ 429415 h 732531"/>
                <a:gd name="connsiteX4" fmla="*/ 267751 w 1020490"/>
                <a:gd name="connsiteY4" fmla="*/ 0 h 73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490" h="732531">
                  <a:moveTo>
                    <a:pt x="267751" y="0"/>
                  </a:moveTo>
                  <a:lnTo>
                    <a:pt x="1020490" y="50520"/>
                  </a:lnTo>
                  <a:lnTo>
                    <a:pt x="474881" y="732531"/>
                  </a:lnTo>
                  <a:lnTo>
                    <a:pt x="0" y="429415"/>
                  </a:lnTo>
                  <a:lnTo>
                    <a:pt x="267751" y="0"/>
                  </a:lnTo>
                  <a:close/>
                </a:path>
              </a:pathLst>
            </a:custGeom>
            <a:solidFill>
              <a:srgbClr val="006E91">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3" name="Rechteck 5">
              <a:extLst>
                <a:ext uri="{FF2B5EF4-FFF2-40B4-BE49-F238E27FC236}">
                  <a16:creationId xmlns:a16="http://schemas.microsoft.com/office/drawing/2014/main" id="{93B17CD0-5E4B-9C49-B0B6-88C695DF3B80}"/>
                </a:ext>
              </a:extLst>
            </p:cNvPr>
            <p:cNvSpPr/>
            <p:nvPr userDrawn="1"/>
          </p:nvSpPr>
          <p:spPr>
            <a:xfrm>
              <a:off x="5445986" y="2633322"/>
              <a:ext cx="1434750" cy="1207413"/>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 name="connsiteX0" fmla="*/ 55571 w 1207412"/>
                <a:gd name="connsiteY0" fmla="*/ 500141 h 1151841"/>
                <a:gd name="connsiteX1" fmla="*/ 1207412 w 1207412"/>
                <a:gd name="connsiteY1" fmla="*/ 0 h 1151841"/>
                <a:gd name="connsiteX2" fmla="*/ 1045750 w 1207412"/>
                <a:gd name="connsiteY2" fmla="*/ 1106373 h 1151841"/>
                <a:gd name="connsiteX3" fmla="*/ 0 w 1207412"/>
                <a:gd name="connsiteY3" fmla="*/ 1151841 h 1151841"/>
                <a:gd name="connsiteX4" fmla="*/ 55571 w 1207412"/>
                <a:gd name="connsiteY4" fmla="*/ 500141 h 1151841"/>
                <a:gd name="connsiteX0" fmla="*/ 454673 w 1207412"/>
                <a:gd name="connsiteY0" fmla="*/ 0 h 1202361"/>
                <a:gd name="connsiteX1" fmla="*/ 1207412 w 1207412"/>
                <a:gd name="connsiteY1" fmla="*/ 50520 h 1202361"/>
                <a:gd name="connsiteX2" fmla="*/ 1045750 w 1207412"/>
                <a:gd name="connsiteY2" fmla="*/ 1156893 h 1202361"/>
                <a:gd name="connsiteX3" fmla="*/ 0 w 1207412"/>
                <a:gd name="connsiteY3" fmla="*/ 1202361 h 1202361"/>
                <a:gd name="connsiteX4" fmla="*/ 454673 w 1207412"/>
                <a:gd name="connsiteY4" fmla="*/ 0 h 1202361"/>
                <a:gd name="connsiteX0" fmla="*/ 267751 w 1020490"/>
                <a:gd name="connsiteY0" fmla="*/ 0 h 1156893"/>
                <a:gd name="connsiteX1" fmla="*/ 1020490 w 1020490"/>
                <a:gd name="connsiteY1" fmla="*/ 50520 h 1156893"/>
                <a:gd name="connsiteX2" fmla="*/ 858828 w 1020490"/>
                <a:gd name="connsiteY2" fmla="*/ 1156893 h 1156893"/>
                <a:gd name="connsiteX3" fmla="*/ 0 w 1020490"/>
                <a:gd name="connsiteY3" fmla="*/ 429415 h 1156893"/>
                <a:gd name="connsiteX4" fmla="*/ 267751 w 1020490"/>
                <a:gd name="connsiteY4" fmla="*/ 0 h 1156893"/>
                <a:gd name="connsiteX0" fmla="*/ 267751 w 1020490"/>
                <a:gd name="connsiteY0" fmla="*/ 0 h 732531"/>
                <a:gd name="connsiteX1" fmla="*/ 1020490 w 1020490"/>
                <a:gd name="connsiteY1" fmla="*/ 50520 h 732531"/>
                <a:gd name="connsiteX2" fmla="*/ 474881 w 1020490"/>
                <a:gd name="connsiteY2" fmla="*/ 732531 h 732531"/>
                <a:gd name="connsiteX3" fmla="*/ 0 w 1020490"/>
                <a:gd name="connsiteY3" fmla="*/ 429415 h 732531"/>
                <a:gd name="connsiteX4" fmla="*/ 267751 w 1020490"/>
                <a:gd name="connsiteY4" fmla="*/ 0 h 732531"/>
                <a:gd name="connsiteX0" fmla="*/ 0 w 1338763"/>
                <a:gd name="connsiteY0" fmla="*/ 0 h 697167"/>
                <a:gd name="connsiteX1" fmla="*/ 1338763 w 1338763"/>
                <a:gd name="connsiteY1" fmla="*/ 15156 h 697167"/>
                <a:gd name="connsiteX2" fmla="*/ 793154 w 1338763"/>
                <a:gd name="connsiteY2" fmla="*/ 697167 h 697167"/>
                <a:gd name="connsiteX3" fmla="*/ 318273 w 1338763"/>
                <a:gd name="connsiteY3" fmla="*/ 394051 h 697167"/>
                <a:gd name="connsiteX4" fmla="*/ 0 w 1338763"/>
                <a:gd name="connsiteY4" fmla="*/ 0 h 697167"/>
                <a:gd name="connsiteX0" fmla="*/ 0 w 1434750"/>
                <a:gd name="connsiteY0" fmla="*/ 540557 h 1237724"/>
                <a:gd name="connsiteX1" fmla="*/ 1434750 w 1434750"/>
                <a:gd name="connsiteY1" fmla="*/ 0 h 1237724"/>
                <a:gd name="connsiteX2" fmla="*/ 793154 w 1434750"/>
                <a:gd name="connsiteY2" fmla="*/ 1237724 h 1237724"/>
                <a:gd name="connsiteX3" fmla="*/ 318273 w 1434750"/>
                <a:gd name="connsiteY3" fmla="*/ 934608 h 1237724"/>
                <a:gd name="connsiteX4" fmla="*/ 0 w 1434750"/>
                <a:gd name="connsiteY4" fmla="*/ 540557 h 1237724"/>
                <a:gd name="connsiteX0" fmla="*/ 0 w 1434750"/>
                <a:gd name="connsiteY0" fmla="*/ 540557 h 1166997"/>
                <a:gd name="connsiteX1" fmla="*/ 1434750 w 1434750"/>
                <a:gd name="connsiteY1" fmla="*/ 0 h 1166997"/>
                <a:gd name="connsiteX2" fmla="*/ 1424646 w 1434750"/>
                <a:gd name="connsiteY2" fmla="*/ 1166997 h 1166997"/>
                <a:gd name="connsiteX3" fmla="*/ 318273 w 1434750"/>
                <a:gd name="connsiteY3" fmla="*/ 934608 h 1166997"/>
                <a:gd name="connsiteX4" fmla="*/ 0 w 1434750"/>
                <a:gd name="connsiteY4" fmla="*/ 540557 h 1166997"/>
                <a:gd name="connsiteX0" fmla="*/ 0 w 1434750"/>
                <a:gd name="connsiteY0" fmla="*/ 540557 h 1207413"/>
                <a:gd name="connsiteX1" fmla="*/ 1434750 w 1434750"/>
                <a:gd name="connsiteY1" fmla="*/ 0 h 1207413"/>
                <a:gd name="connsiteX2" fmla="*/ 1424646 w 1434750"/>
                <a:gd name="connsiteY2" fmla="*/ 1166997 h 1207413"/>
                <a:gd name="connsiteX3" fmla="*/ 222287 w 1434750"/>
                <a:gd name="connsiteY3" fmla="*/ 1207413 h 1207413"/>
                <a:gd name="connsiteX4" fmla="*/ 0 w 1434750"/>
                <a:gd name="connsiteY4" fmla="*/ 540557 h 120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750" h="1207413">
                  <a:moveTo>
                    <a:pt x="0" y="540557"/>
                  </a:moveTo>
                  <a:lnTo>
                    <a:pt x="1434750" y="0"/>
                  </a:lnTo>
                  <a:lnTo>
                    <a:pt x="1424646" y="1166997"/>
                  </a:lnTo>
                  <a:lnTo>
                    <a:pt x="222287" y="1207413"/>
                  </a:lnTo>
                  <a:lnTo>
                    <a:pt x="0" y="540557"/>
                  </a:lnTo>
                  <a:close/>
                </a:path>
              </a:pathLst>
            </a:custGeom>
            <a:solidFill>
              <a:srgbClr val="006E9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4" name="Rechteck 5">
              <a:extLst>
                <a:ext uri="{FF2B5EF4-FFF2-40B4-BE49-F238E27FC236}">
                  <a16:creationId xmlns:a16="http://schemas.microsoft.com/office/drawing/2014/main" id="{878FA6A6-E957-FE46-9314-63AF4A453EA4}"/>
                </a:ext>
              </a:extLst>
            </p:cNvPr>
            <p:cNvSpPr/>
            <p:nvPr userDrawn="1"/>
          </p:nvSpPr>
          <p:spPr>
            <a:xfrm>
              <a:off x="4193108" y="2835400"/>
              <a:ext cx="1353917" cy="964920"/>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 name="connsiteX0" fmla="*/ 55571 w 1207412"/>
                <a:gd name="connsiteY0" fmla="*/ 500141 h 1151841"/>
                <a:gd name="connsiteX1" fmla="*/ 1207412 w 1207412"/>
                <a:gd name="connsiteY1" fmla="*/ 0 h 1151841"/>
                <a:gd name="connsiteX2" fmla="*/ 1045750 w 1207412"/>
                <a:gd name="connsiteY2" fmla="*/ 1106373 h 1151841"/>
                <a:gd name="connsiteX3" fmla="*/ 0 w 1207412"/>
                <a:gd name="connsiteY3" fmla="*/ 1151841 h 1151841"/>
                <a:gd name="connsiteX4" fmla="*/ 55571 w 1207412"/>
                <a:gd name="connsiteY4" fmla="*/ 500141 h 1151841"/>
                <a:gd name="connsiteX0" fmla="*/ 454673 w 1207412"/>
                <a:gd name="connsiteY0" fmla="*/ 0 h 1202361"/>
                <a:gd name="connsiteX1" fmla="*/ 1207412 w 1207412"/>
                <a:gd name="connsiteY1" fmla="*/ 50520 h 1202361"/>
                <a:gd name="connsiteX2" fmla="*/ 1045750 w 1207412"/>
                <a:gd name="connsiteY2" fmla="*/ 1156893 h 1202361"/>
                <a:gd name="connsiteX3" fmla="*/ 0 w 1207412"/>
                <a:gd name="connsiteY3" fmla="*/ 1202361 h 1202361"/>
                <a:gd name="connsiteX4" fmla="*/ 454673 w 1207412"/>
                <a:gd name="connsiteY4" fmla="*/ 0 h 1202361"/>
                <a:gd name="connsiteX0" fmla="*/ 267751 w 1020490"/>
                <a:gd name="connsiteY0" fmla="*/ 0 h 1156893"/>
                <a:gd name="connsiteX1" fmla="*/ 1020490 w 1020490"/>
                <a:gd name="connsiteY1" fmla="*/ 50520 h 1156893"/>
                <a:gd name="connsiteX2" fmla="*/ 858828 w 1020490"/>
                <a:gd name="connsiteY2" fmla="*/ 1156893 h 1156893"/>
                <a:gd name="connsiteX3" fmla="*/ 0 w 1020490"/>
                <a:gd name="connsiteY3" fmla="*/ 429415 h 1156893"/>
                <a:gd name="connsiteX4" fmla="*/ 267751 w 1020490"/>
                <a:gd name="connsiteY4" fmla="*/ 0 h 1156893"/>
                <a:gd name="connsiteX0" fmla="*/ 267751 w 1020490"/>
                <a:gd name="connsiteY0" fmla="*/ 0 h 732531"/>
                <a:gd name="connsiteX1" fmla="*/ 1020490 w 1020490"/>
                <a:gd name="connsiteY1" fmla="*/ 50520 h 732531"/>
                <a:gd name="connsiteX2" fmla="*/ 474881 w 1020490"/>
                <a:gd name="connsiteY2" fmla="*/ 732531 h 732531"/>
                <a:gd name="connsiteX3" fmla="*/ 0 w 1020490"/>
                <a:gd name="connsiteY3" fmla="*/ 429415 h 732531"/>
                <a:gd name="connsiteX4" fmla="*/ 267751 w 1020490"/>
                <a:gd name="connsiteY4" fmla="*/ 0 h 732531"/>
                <a:gd name="connsiteX0" fmla="*/ 0 w 1338763"/>
                <a:gd name="connsiteY0" fmla="*/ 0 h 697167"/>
                <a:gd name="connsiteX1" fmla="*/ 1338763 w 1338763"/>
                <a:gd name="connsiteY1" fmla="*/ 15156 h 697167"/>
                <a:gd name="connsiteX2" fmla="*/ 793154 w 1338763"/>
                <a:gd name="connsiteY2" fmla="*/ 697167 h 697167"/>
                <a:gd name="connsiteX3" fmla="*/ 318273 w 1338763"/>
                <a:gd name="connsiteY3" fmla="*/ 394051 h 697167"/>
                <a:gd name="connsiteX4" fmla="*/ 0 w 1338763"/>
                <a:gd name="connsiteY4" fmla="*/ 0 h 697167"/>
                <a:gd name="connsiteX0" fmla="*/ 0 w 1434750"/>
                <a:gd name="connsiteY0" fmla="*/ 540557 h 1237724"/>
                <a:gd name="connsiteX1" fmla="*/ 1434750 w 1434750"/>
                <a:gd name="connsiteY1" fmla="*/ 0 h 1237724"/>
                <a:gd name="connsiteX2" fmla="*/ 793154 w 1434750"/>
                <a:gd name="connsiteY2" fmla="*/ 1237724 h 1237724"/>
                <a:gd name="connsiteX3" fmla="*/ 318273 w 1434750"/>
                <a:gd name="connsiteY3" fmla="*/ 934608 h 1237724"/>
                <a:gd name="connsiteX4" fmla="*/ 0 w 1434750"/>
                <a:gd name="connsiteY4" fmla="*/ 540557 h 1237724"/>
                <a:gd name="connsiteX0" fmla="*/ 0 w 1434750"/>
                <a:gd name="connsiteY0" fmla="*/ 540557 h 1166997"/>
                <a:gd name="connsiteX1" fmla="*/ 1434750 w 1434750"/>
                <a:gd name="connsiteY1" fmla="*/ 0 h 1166997"/>
                <a:gd name="connsiteX2" fmla="*/ 1424646 w 1434750"/>
                <a:gd name="connsiteY2" fmla="*/ 1166997 h 1166997"/>
                <a:gd name="connsiteX3" fmla="*/ 318273 w 1434750"/>
                <a:gd name="connsiteY3" fmla="*/ 934608 h 1166997"/>
                <a:gd name="connsiteX4" fmla="*/ 0 w 1434750"/>
                <a:gd name="connsiteY4" fmla="*/ 540557 h 1166997"/>
                <a:gd name="connsiteX0" fmla="*/ 0 w 1434750"/>
                <a:gd name="connsiteY0" fmla="*/ 540557 h 1207413"/>
                <a:gd name="connsiteX1" fmla="*/ 1434750 w 1434750"/>
                <a:gd name="connsiteY1" fmla="*/ 0 h 1207413"/>
                <a:gd name="connsiteX2" fmla="*/ 1424646 w 1434750"/>
                <a:gd name="connsiteY2" fmla="*/ 1166997 h 1207413"/>
                <a:gd name="connsiteX3" fmla="*/ 222287 w 1434750"/>
                <a:gd name="connsiteY3" fmla="*/ 1207413 h 1207413"/>
                <a:gd name="connsiteX4" fmla="*/ 0 w 1434750"/>
                <a:gd name="connsiteY4" fmla="*/ 540557 h 1207413"/>
                <a:gd name="connsiteX0" fmla="*/ 0 w 1712606"/>
                <a:gd name="connsiteY0" fmla="*/ 318272 h 985128"/>
                <a:gd name="connsiteX1" fmla="*/ 1712606 w 1712606"/>
                <a:gd name="connsiteY1" fmla="*/ 0 h 985128"/>
                <a:gd name="connsiteX2" fmla="*/ 1424646 w 1712606"/>
                <a:gd name="connsiteY2" fmla="*/ 944712 h 985128"/>
                <a:gd name="connsiteX3" fmla="*/ 222287 w 1712606"/>
                <a:gd name="connsiteY3" fmla="*/ 985128 h 985128"/>
                <a:gd name="connsiteX4" fmla="*/ 0 w 1712606"/>
                <a:gd name="connsiteY4" fmla="*/ 318272 h 985128"/>
                <a:gd name="connsiteX0" fmla="*/ 207127 w 1490319"/>
                <a:gd name="connsiteY0" fmla="*/ 95987 h 985128"/>
                <a:gd name="connsiteX1" fmla="*/ 1490319 w 1490319"/>
                <a:gd name="connsiteY1" fmla="*/ 0 h 985128"/>
                <a:gd name="connsiteX2" fmla="*/ 1202359 w 1490319"/>
                <a:gd name="connsiteY2" fmla="*/ 944712 h 985128"/>
                <a:gd name="connsiteX3" fmla="*/ 0 w 1490319"/>
                <a:gd name="connsiteY3" fmla="*/ 985128 h 985128"/>
                <a:gd name="connsiteX4" fmla="*/ 207127 w 1490319"/>
                <a:gd name="connsiteY4" fmla="*/ 95987 h 985128"/>
                <a:gd name="connsiteX0" fmla="*/ 70725 w 1353917"/>
                <a:gd name="connsiteY0" fmla="*/ 95987 h 944712"/>
                <a:gd name="connsiteX1" fmla="*/ 1353917 w 1353917"/>
                <a:gd name="connsiteY1" fmla="*/ 0 h 944712"/>
                <a:gd name="connsiteX2" fmla="*/ 1065957 w 1353917"/>
                <a:gd name="connsiteY2" fmla="*/ 944712 h 944712"/>
                <a:gd name="connsiteX3" fmla="*/ 0 w 1353917"/>
                <a:gd name="connsiteY3" fmla="*/ 793154 h 944712"/>
                <a:gd name="connsiteX4" fmla="*/ 70725 w 1353917"/>
                <a:gd name="connsiteY4" fmla="*/ 95987 h 944712"/>
                <a:gd name="connsiteX0" fmla="*/ 70725 w 1353917"/>
                <a:gd name="connsiteY0" fmla="*/ 95987 h 964920"/>
                <a:gd name="connsiteX1" fmla="*/ 1353917 w 1353917"/>
                <a:gd name="connsiteY1" fmla="*/ 0 h 964920"/>
                <a:gd name="connsiteX2" fmla="*/ 793152 w 1353917"/>
                <a:gd name="connsiteY2" fmla="*/ 964920 h 964920"/>
                <a:gd name="connsiteX3" fmla="*/ 0 w 1353917"/>
                <a:gd name="connsiteY3" fmla="*/ 793154 h 964920"/>
                <a:gd name="connsiteX4" fmla="*/ 70725 w 1353917"/>
                <a:gd name="connsiteY4" fmla="*/ 95987 h 9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917" h="964920">
                  <a:moveTo>
                    <a:pt x="70725" y="95987"/>
                  </a:moveTo>
                  <a:lnTo>
                    <a:pt x="1353917" y="0"/>
                  </a:lnTo>
                  <a:lnTo>
                    <a:pt x="793152" y="964920"/>
                  </a:lnTo>
                  <a:lnTo>
                    <a:pt x="0" y="793154"/>
                  </a:lnTo>
                  <a:lnTo>
                    <a:pt x="70725" y="95987"/>
                  </a:lnTo>
                  <a:close/>
                </a:path>
              </a:pathLst>
            </a:custGeom>
            <a:solidFill>
              <a:srgbClr val="006E91">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5" name="Rechteck 5">
              <a:extLst>
                <a:ext uri="{FF2B5EF4-FFF2-40B4-BE49-F238E27FC236}">
                  <a16:creationId xmlns:a16="http://schemas.microsoft.com/office/drawing/2014/main" id="{16A6183B-7211-D44A-9147-318B96E2717C}"/>
                </a:ext>
              </a:extLst>
            </p:cNvPr>
            <p:cNvSpPr/>
            <p:nvPr userDrawn="1"/>
          </p:nvSpPr>
          <p:spPr>
            <a:xfrm>
              <a:off x="3692968" y="3931669"/>
              <a:ext cx="1081112" cy="939661"/>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 name="connsiteX0" fmla="*/ 55571 w 1207412"/>
                <a:gd name="connsiteY0" fmla="*/ 500141 h 1151841"/>
                <a:gd name="connsiteX1" fmla="*/ 1207412 w 1207412"/>
                <a:gd name="connsiteY1" fmla="*/ 0 h 1151841"/>
                <a:gd name="connsiteX2" fmla="*/ 1045750 w 1207412"/>
                <a:gd name="connsiteY2" fmla="*/ 1106373 h 1151841"/>
                <a:gd name="connsiteX3" fmla="*/ 0 w 1207412"/>
                <a:gd name="connsiteY3" fmla="*/ 1151841 h 1151841"/>
                <a:gd name="connsiteX4" fmla="*/ 55571 w 1207412"/>
                <a:gd name="connsiteY4" fmla="*/ 500141 h 1151841"/>
                <a:gd name="connsiteX0" fmla="*/ 454673 w 1207412"/>
                <a:gd name="connsiteY0" fmla="*/ 0 h 1202361"/>
                <a:gd name="connsiteX1" fmla="*/ 1207412 w 1207412"/>
                <a:gd name="connsiteY1" fmla="*/ 50520 h 1202361"/>
                <a:gd name="connsiteX2" fmla="*/ 1045750 w 1207412"/>
                <a:gd name="connsiteY2" fmla="*/ 1156893 h 1202361"/>
                <a:gd name="connsiteX3" fmla="*/ 0 w 1207412"/>
                <a:gd name="connsiteY3" fmla="*/ 1202361 h 1202361"/>
                <a:gd name="connsiteX4" fmla="*/ 454673 w 1207412"/>
                <a:gd name="connsiteY4" fmla="*/ 0 h 1202361"/>
                <a:gd name="connsiteX0" fmla="*/ 267751 w 1020490"/>
                <a:gd name="connsiteY0" fmla="*/ 0 h 1156893"/>
                <a:gd name="connsiteX1" fmla="*/ 1020490 w 1020490"/>
                <a:gd name="connsiteY1" fmla="*/ 50520 h 1156893"/>
                <a:gd name="connsiteX2" fmla="*/ 858828 w 1020490"/>
                <a:gd name="connsiteY2" fmla="*/ 1156893 h 1156893"/>
                <a:gd name="connsiteX3" fmla="*/ 0 w 1020490"/>
                <a:gd name="connsiteY3" fmla="*/ 429415 h 1156893"/>
                <a:gd name="connsiteX4" fmla="*/ 267751 w 1020490"/>
                <a:gd name="connsiteY4" fmla="*/ 0 h 1156893"/>
                <a:gd name="connsiteX0" fmla="*/ 267751 w 1020490"/>
                <a:gd name="connsiteY0" fmla="*/ 0 h 732531"/>
                <a:gd name="connsiteX1" fmla="*/ 1020490 w 1020490"/>
                <a:gd name="connsiteY1" fmla="*/ 50520 h 732531"/>
                <a:gd name="connsiteX2" fmla="*/ 474881 w 1020490"/>
                <a:gd name="connsiteY2" fmla="*/ 732531 h 732531"/>
                <a:gd name="connsiteX3" fmla="*/ 0 w 1020490"/>
                <a:gd name="connsiteY3" fmla="*/ 429415 h 732531"/>
                <a:gd name="connsiteX4" fmla="*/ 267751 w 1020490"/>
                <a:gd name="connsiteY4" fmla="*/ 0 h 732531"/>
                <a:gd name="connsiteX0" fmla="*/ 0 w 1338763"/>
                <a:gd name="connsiteY0" fmla="*/ 0 h 697167"/>
                <a:gd name="connsiteX1" fmla="*/ 1338763 w 1338763"/>
                <a:gd name="connsiteY1" fmla="*/ 15156 h 697167"/>
                <a:gd name="connsiteX2" fmla="*/ 793154 w 1338763"/>
                <a:gd name="connsiteY2" fmla="*/ 697167 h 697167"/>
                <a:gd name="connsiteX3" fmla="*/ 318273 w 1338763"/>
                <a:gd name="connsiteY3" fmla="*/ 394051 h 697167"/>
                <a:gd name="connsiteX4" fmla="*/ 0 w 1338763"/>
                <a:gd name="connsiteY4" fmla="*/ 0 h 697167"/>
                <a:gd name="connsiteX0" fmla="*/ 0 w 1434750"/>
                <a:gd name="connsiteY0" fmla="*/ 540557 h 1237724"/>
                <a:gd name="connsiteX1" fmla="*/ 1434750 w 1434750"/>
                <a:gd name="connsiteY1" fmla="*/ 0 h 1237724"/>
                <a:gd name="connsiteX2" fmla="*/ 793154 w 1434750"/>
                <a:gd name="connsiteY2" fmla="*/ 1237724 h 1237724"/>
                <a:gd name="connsiteX3" fmla="*/ 318273 w 1434750"/>
                <a:gd name="connsiteY3" fmla="*/ 934608 h 1237724"/>
                <a:gd name="connsiteX4" fmla="*/ 0 w 1434750"/>
                <a:gd name="connsiteY4" fmla="*/ 540557 h 1237724"/>
                <a:gd name="connsiteX0" fmla="*/ 0 w 1434750"/>
                <a:gd name="connsiteY0" fmla="*/ 540557 h 1166997"/>
                <a:gd name="connsiteX1" fmla="*/ 1434750 w 1434750"/>
                <a:gd name="connsiteY1" fmla="*/ 0 h 1166997"/>
                <a:gd name="connsiteX2" fmla="*/ 1424646 w 1434750"/>
                <a:gd name="connsiteY2" fmla="*/ 1166997 h 1166997"/>
                <a:gd name="connsiteX3" fmla="*/ 318273 w 1434750"/>
                <a:gd name="connsiteY3" fmla="*/ 934608 h 1166997"/>
                <a:gd name="connsiteX4" fmla="*/ 0 w 1434750"/>
                <a:gd name="connsiteY4" fmla="*/ 540557 h 1166997"/>
                <a:gd name="connsiteX0" fmla="*/ 0 w 1434750"/>
                <a:gd name="connsiteY0" fmla="*/ 540557 h 1207413"/>
                <a:gd name="connsiteX1" fmla="*/ 1434750 w 1434750"/>
                <a:gd name="connsiteY1" fmla="*/ 0 h 1207413"/>
                <a:gd name="connsiteX2" fmla="*/ 1424646 w 1434750"/>
                <a:gd name="connsiteY2" fmla="*/ 1166997 h 1207413"/>
                <a:gd name="connsiteX3" fmla="*/ 222287 w 1434750"/>
                <a:gd name="connsiteY3" fmla="*/ 1207413 h 1207413"/>
                <a:gd name="connsiteX4" fmla="*/ 0 w 1434750"/>
                <a:gd name="connsiteY4" fmla="*/ 540557 h 1207413"/>
                <a:gd name="connsiteX0" fmla="*/ 0 w 1712606"/>
                <a:gd name="connsiteY0" fmla="*/ 318272 h 985128"/>
                <a:gd name="connsiteX1" fmla="*/ 1712606 w 1712606"/>
                <a:gd name="connsiteY1" fmla="*/ 0 h 985128"/>
                <a:gd name="connsiteX2" fmla="*/ 1424646 w 1712606"/>
                <a:gd name="connsiteY2" fmla="*/ 944712 h 985128"/>
                <a:gd name="connsiteX3" fmla="*/ 222287 w 1712606"/>
                <a:gd name="connsiteY3" fmla="*/ 985128 h 985128"/>
                <a:gd name="connsiteX4" fmla="*/ 0 w 1712606"/>
                <a:gd name="connsiteY4" fmla="*/ 318272 h 985128"/>
                <a:gd name="connsiteX0" fmla="*/ 207127 w 1490319"/>
                <a:gd name="connsiteY0" fmla="*/ 95987 h 985128"/>
                <a:gd name="connsiteX1" fmla="*/ 1490319 w 1490319"/>
                <a:gd name="connsiteY1" fmla="*/ 0 h 985128"/>
                <a:gd name="connsiteX2" fmla="*/ 1202359 w 1490319"/>
                <a:gd name="connsiteY2" fmla="*/ 944712 h 985128"/>
                <a:gd name="connsiteX3" fmla="*/ 0 w 1490319"/>
                <a:gd name="connsiteY3" fmla="*/ 985128 h 985128"/>
                <a:gd name="connsiteX4" fmla="*/ 207127 w 1490319"/>
                <a:gd name="connsiteY4" fmla="*/ 95987 h 985128"/>
                <a:gd name="connsiteX0" fmla="*/ 70725 w 1353917"/>
                <a:gd name="connsiteY0" fmla="*/ 95987 h 944712"/>
                <a:gd name="connsiteX1" fmla="*/ 1353917 w 1353917"/>
                <a:gd name="connsiteY1" fmla="*/ 0 h 944712"/>
                <a:gd name="connsiteX2" fmla="*/ 1065957 w 1353917"/>
                <a:gd name="connsiteY2" fmla="*/ 944712 h 944712"/>
                <a:gd name="connsiteX3" fmla="*/ 0 w 1353917"/>
                <a:gd name="connsiteY3" fmla="*/ 793154 h 944712"/>
                <a:gd name="connsiteX4" fmla="*/ 70725 w 1353917"/>
                <a:gd name="connsiteY4" fmla="*/ 95987 h 944712"/>
                <a:gd name="connsiteX0" fmla="*/ 70725 w 1353917"/>
                <a:gd name="connsiteY0" fmla="*/ 95987 h 964920"/>
                <a:gd name="connsiteX1" fmla="*/ 1353917 w 1353917"/>
                <a:gd name="connsiteY1" fmla="*/ 0 h 964920"/>
                <a:gd name="connsiteX2" fmla="*/ 793152 w 1353917"/>
                <a:gd name="connsiteY2" fmla="*/ 964920 h 964920"/>
                <a:gd name="connsiteX3" fmla="*/ 0 w 1353917"/>
                <a:gd name="connsiteY3" fmla="*/ 793154 h 964920"/>
                <a:gd name="connsiteX4" fmla="*/ 70725 w 1353917"/>
                <a:gd name="connsiteY4" fmla="*/ 95987 h 964920"/>
                <a:gd name="connsiteX0" fmla="*/ 70725 w 1379176"/>
                <a:gd name="connsiteY0" fmla="*/ 0 h 868933"/>
                <a:gd name="connsiteX1" fmla="*/ 1379176 w 1379176"/>
                <a:gd name="connsiteY1" fmla="*/ 520349 h 868933"/>
                <a:gd name="connsiteX2" fmla="*/ 793152 w 1379176"/>
                <a:gd name="connsiteY2" fmla="*/ 868933 h 868933"/>
                <a:gd name="connsiteX3" fmla="*/ 0 w 1379176"/>
                <a:gd name="connsiteY3" fmla="*/ 697167 h 868933"/>
                <a:gd name="connsiteX4" fmla="*/ 70725 w 1379176"/>
                <a:gd name="connsiteY4" fmla="*/ 0 h 868933"/>
                <a:gd name="connsiteX0" fmla="*/ 742632 w 1379176"/>
                <a:gd name="connsiteY0" fmla="*/ 0 h 934609"/>
                <a:gd name="connsiteX1" fmla="*/ 1379176 w 1379176"/>
                <a:gd name="connsiteY1" fmla="*/ 586025 h 934609"/>
                <a:gd name="connsiteX2" fmla="*/ 793152 w 1379176"/>
                <a:gd name="connsiteY2" fmla="*/ 934609 h 934609"/>
                <a:gd name="connsiteX3" fmla="*/ 0 w 1379176"/>
                <a:gd name="connsiteY3" fmla="*/ 762843 h 934609"/>
                <a:gd name="connsiteX4" fmla="*/ 742632 w 1379176"/>
                <a:gd name="connsiteY4" fmla="*/ 0 h 934609"/>
                <a:gd name="connsiteX0" fmla="*/ 444568 w 1081112"/>
                <a:gd name="connsiteY0" fmla="*/ 0 h 934609"/>
                <a:gd name="connsiteX1" fmla="*/ 1081112 w 1081112"/>
                <a:gd name="connsiteY1" fmla="*/ 586025 h 934609"/>
                <a:gd name="connsiteX2" fmla="*/ 495088 w 1081112"/>
                <a:gd name="connsiteY2" fmla="*/ 934609 h 934609"/>
                <a:gd name="connsiteX3" fmla="*/ 0 w 1081112"/>
                <a:gd name="connsiteY3" fmla="*/ 303117 h 934609"/>
                <a:gd name="connsiteX4" fmla="*/ 444568 w 1081112"/>
                <a:gd name="connsiteY4" fmla="*/ 0 h 934609"/>
                <a:gd name="connsiteX0" fmla="*/ 444568 w 1081112"/>
                <a:gd name="connsiteY0" fmla="*/ 0 h 939661"/>
                <a:gd name="connsiteX1" fmla="*/ 1081112 w 1081112"/>
                <a:gd name="connsiteY1" fmla="*/ 586025 h 939661"/>
                <a:gd name="connsiteX2" fmla="*/ 116193 w 1081112"/>
                <a:gd name="connsiteY2" fmla="*/ 939661 h 939661"/>
                <a:gd name="connsiteX3" fmla="*/ 0 w 1081112"/>
                <a:gd name="connsiteY3" fmla="*/ 303117 h 939661"/>
                <a:gd name="connsiteX4" fmla="*/ 444568 w 1081112"/>
                <a:gd name="connsiteY4" fmla="*/ 0 h 93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2" h="939661">
                  <a:moveTo>
                    <a:pt x="444568" y="0"/>
                  </a:moveTo>
                  <a:lnTo>
                    <a:pt x="1081112" y="586025"/>
                  </a:lnTo>
                  <a:lnTo>
                    <a:pt x="116193" y="939661"/>
                  </a:lnTo>
                  <a:lnTo>
                    <a:pt x="0" y="303117"/>
                  </a:lnTo>
                  <a:lnTo>
                    <a:pt x="444568" y="0"/>
                  </a:lnTo>
                  <a:close/>
                </a:path>
              </a:pathLst>
            </a:custGeom>
            <a:solidFill>
              <a:srgbClr val="006E91">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sp>
          <p:nvSpPr>
            <p:cNvPr id="16" name="Rechteck 5">
              <a:extLst>
                <a:ext uri="{FF2B5EF4-FFF2-40B4-BE49-F238E27FC236}">
                  <a16:creationId xmlns:a16="http://schemas.microsoft.com/office/drawing/2014/main" id="{E615FC34-3256-0045-8303-CA02616B2826}"/>
                </a:ext>
              </a:extLst>
            </p:cNvPr>
            <p:cNvSpPr/>
            <p:nvPr userDrawn="1"/>
          </p:nvSpPr>
          <p:spPr>
            <a:xfrm>
              <a:off x="2627011" y="4366136"/>
              <a:ext cx="1813643" cy="788103"/>
            </a:xfrm>
            <a:custGeom>
              <a:avLst/>
              <a:gdLst>
                <a:gd name="connsiteX0" fmla="*/ 0 w 1747969"/>
                <a:gd name="connsiteY0" fmla="*/ 0 h 631492"/>
                <a:gd name="connsiteX1" fmla="*/ 1747969 w 1747969"/>
                <a:gd name="connsiteY1" fmla="*/ 0 h 631492"/>
                <a:gd name="connsiteX2" fmla="*/ 1747969 w 1747969"/>
                <a:gd name="connsiteY2" fmla="*/ 631492 h 631492"/>
                <a:gd name="connsiteX3" fmla="*/ 0 w 1747969"/>
                <a:gd name="connsiteY3" fmla="*/ 631492 h 631492"/>
                <a:gd name="connsiteX4" fmla="*/ 0 w 1747969"/>
                <a:gd name="connsiteY4" fmla="*/ 0 h 631492"/>
                <a:gd name="connsiteX0" fmla="*/ 894192 w 1747969"/>
                <a:gd name="connsiteY0" fmla="*/ 202077 h 631492"/>
                <a:gd name="connsiteX1" fmla="*/ 1747969 w 1747969"/>
                <a:gd name="connsiteY1" fmla="*/ 0 h 631492"/>
                <a:gd name="connsiteX2" fmla="*/ 1747969 w 1747969"/>
                <a:gd name="connsiteY2" fmla="*/ 631492 h 631492"/>
                <a:gd name="connsiteX3" fmla="*/ 0 w 1747969"/>
                <a:gd name="connsiteY3" fmla="*/ 631492 h 631492"/>
                <a:gd name="connsiteX4" fmla="*/ 894192 w 1747969"/>
                <a:gd name="connsiteY4" fmla="*/ 202077 h 631492"/>
                <a:gd name="connsiteX0" fmla="*/ 565817 w 1747969"/>
                <a:gd name="connsiteY0" fmla="*/ 25259 h 631492"/>
                <a:gd name="connsiteX1" fmla="*/ 1747969 w 1747969"/>
                <a:gd name="connsiteY1" fmla="*/ 0 h 631492"/>
                <a:gd name="connsiteX2" fmla="*/ 1747969 w 1747969"/>
                <a:gd name="connsiteY2" fmla="*/ 631492 h 631492"/>
                <a:gd name="connsiteX3" fmla="*/ 0 w 1747969"/>
                <a:gd name="connsiteY3" fmla="*/ 631492 h 631492"/>
                <a:gd name="connsiteX4" fmla="*/ 565817 w 1747969"/>
                <a:gd name="connsiteY4" fmla="*/ 25259 h 631492"/>
                <a:gd name="connsiteX0" fmla="*/ 565817 w 1747969"/>
                <a:gd name="connsiteY0" fmla="*/ 651699 h 1257932"/>
                <a:gd name="connsiteX1" fmla="*/ 1444853 w 1747969"/>
                <a:gd name="connsiteY1" fmla="*/ 0 h 1257932"/>
                <a:gd name="connsiteX2" fmla="*/ 1747969 w 1747969"/>
                <a:gd name="connsiteY2" fmla="*/ 1257932 h 1257932"/>
                <a:gd name="connsiteX3" fmla="*/ 0 w 1747969"/>
                <a:gd name="connsiteY3" fmla="*/ 1257932 h 1257932"/>
                <a:gd name="connsiteX4" fmla="*/ 565817 w 1747969"/>
                <a:gd name="connsiteY4" fmla="*/ 651699 h 1257932"/>
                <a:gd name="connsiteX0" fmla="*/ 565817 w 1449905"/>
                <a:gd name="connsiteY0" fmla="*/ 651699 h 1581255"/>
                <a:gd name="connsiteX1" fmla="*/ 1444853 w 1449905"/>
                <a:gd name="connsiteY1" fmla="*/ 0 h 1581255"/>
                <a:gd name="connsiteX2" fmla="*/ 1449905 w 1449905"/>
                <a:gd name="connsiteY2" fmla="*/ 1581255 h 1581255"/>
                <a:gd name="connsiteX3" fmla="*/ 0 w 1449905"/>
                <a:gd name="connsiteY3" fmla="*/ 1257932 h 1581255"/>
                <a:gd name="connsiteX4" fmla="*/ 565817 w 1449905"/>
                <a:gd name="connsiteY4" fmla="*/ 651699 h 1581255"/>
                <a:gd name="connsiteX0" fmla="*/ 0 w 884088"/>
                <a:gd name="connsiteY0" fmla="*/ 651699 h 1641879"/>
                <a:gd name="connsiteX1" fmla="*/ 879036 w 884088"/>
                <a:gd name="connsiteY1" fmla="*/ 0 h 1641879"/>
                <a:gd name="connsiteX2" fmla="*/ 884088 w 884088"/>
                <a:gd name="connsiteY2" fmla="*/ 1581255 h 1641879"/>
                <a:gd name="connsiteX3" fmla="*/ 601180 w 884088"/>
                <a:gd name="connsiteY3" fmla="*/ 1641879 h 1641879"/>
                <a:gd name="connsiteX4" fmla="*/ 0 w 884088"/>
                <a:gd name="connsiteY4" fmla="*/ 651699 h 1641879"/>
                <a:gd name="connsiteX0" fmla="*/ 0 w 889140"/>
                <a:gd name="connsiteY0" fmla="*/ 651699 h 1641879"/>
                <a:gd name="connsiteX1" fmla="*/ 879036 w 889140"/>
                <a:gd name="connsiteY1" fmla="*/ 0 h 1641879"/>
                <a:gd name="connsiteX2" fmla="*/ 889140 w 889140"/>
                <a:gd name="connsiteY2" fmla="*/ 1596411 h 1641879"/>
                <a:gd name="connsiteX3" fmla="*/ 601180 w 889140"/>
                <a:gd name="connsiteY3" fmla="*/ 1641879 h 1641879"/>
                <a:gd name="connsiteX4" fmla="*/ 0 w 889140"/>
                <a:gd name="connsiteY4" fmla="*/ 651699 h 1641879"/>
                <a:gd name="connsiteX0" fmla="*/ 0 w 889140"/>
                <a:gd name="connsiteY0" fmla="*/ 661803 h 1651983"/>
                <a:gd name="connsiteX1" fmla="*/ 884088 w 889140"/>
                <a:gd name="connsiteY1" fmla="*/ 0 h 1651983"/>
                <a:gd name="connsiteX2" fmla="*/ 889140 w 889140"/>
                <a:gd name="connsiteY2" fmla="*/ 1606515 h 1651983"/>
                <a:gd name="connsiteX3" fmla="*/ 601180 w 889140"/>
                <a:gd name="connsiteY3" fmla="*/ 1651983 h 1651983"/>
                <a:gd name="connsiteX4" fmla="*/ 0 w 889140"/>
                <a:gd name="connsiteY4" fmla="*/ 661803 h 1651983"/>
                <a:gd name="connsiteX0" fmla="*/ 0 w 626440"/>
                <a:gd name="connsiteY0" fmla="*/ 217233 h 1651983"/>
                <a:gd name="connsiteX1" fmla="*/ 621388 w 626440"/>
                <a:gd name="connsiteY1" fmla="*/ 0 h 1651983"/>
                <a:gd name="connsiteX2" fmla="*/ 626440 w 626440"/>
                <a:gd name="connsiteY2" fmla="*/ 1606515 h 1651983"/>
                <a:gd name="connsiteX3" fmla="*/ 338480 w 626440"/>
                <a:gd name="connsiteY3" fmla="*/ 1651983 h 1651983"/>
                <a:gd name="connsiteX4" fmla="*/ 0 w 626440"/>
                <a:gd name="connsiteY4" fmla="*/ 217233 h 1651983"/>
                <a:gd name="connsiteX0" fmla="*/ 0 w 626440"/>
                <a:gd name="connsiteY0" fmla="*/ 272804 h 1707554"/>
                <a:gd name="connsiteX1" fmla="*/ 575921 w 626440"/>
                <a:gd name="connsiteY1" fmla="*/ 0 h 1707554"/>
                <a:gd name="connsiteX2" fmla="*/ 626440 w 626440"/>
                <a:gd name="connsiteY2" fmla="*/ 1662086 h 1707554"/>
                <a:gd name="connsiteX3" fmla="*/ 338480 w 626440"/>
                <a:gd name="connsiteY3" fmla="*/ 1707554 h 1707554"/>
                <a:gd name="connsiteX4" fmla="*/ 0 w 626440"/>
                <a:gd name="connsiteY4" fmla="*/ 272804 h 1707554"/>
                <a:gd name="connsiteX0" fmla="*/ 0 w 990179"/>
                <a:gd name="connsiteY0" fmla="*/ 272804 h 1707554"/>
                <a:gd name="connsiteX1" fmla="*/ 575921 w 990179"/>
                <a:gd name="connsiteY1" fmla="*/ 0 h 1707554"/>
                <a:gd name="connsiteX2" fmla="*/ 990179 w 990179"/>
                <a:gd name="connsiteY2" fmla="*/ 879036 h 1707554"/>
                <a:gd name="connsiteX3" fmla="*/ 338480 w 990179"/>
                <a:gd name="connsiteY3" fmla="*/ 1707554 h 1707554"/>
                <a:gd name="connsiteX4" fmla="*/ 0 w 990179"/>
                <a:gd name="connsiteY4" fmla="*/ 272804 h 1707554"/>
                <a:gd name="connsiteX0" fmla="*/ 55571 w 1045750"/>
                <a:gd name="connsiteY0" fmla="*/ 272804 h 924504"/>
                <a:gd name="connsiteX1" fmla="*/ 631492 w 1045750"/>
                <a:gd name="connsiteY1" fmla="*/ 0 h 924504"/>
                <a:gd name="connsiteX2" fmla="*/ 1045750 w 1045750"/>
                <a:gd name="connsiteY2" fmla="*/ 879036 h 924504"/>
                <a:gd name="connsiteX3" fmla="*/ 0 w 1045750"/>
                <a:gd name="connsiteY3" fmla="*/ 924504 h 924504"/>
                <a:gd name="connsiteX4" fmla="*/ 55571 w 1045750"/>
                <a:gd name="connsiteY4" fmla="*/ 272804 h 924504"/>
                <a:gd name="connsiteX0" fmla="*/ 55571 w 1207412"/>
                <a:gd name="connsiteY0" fmla="*/ 500141 h 1151841"/>
                <a:gd name="connsiteX1" fmla="*/ 1207412 w 1207412"/>
                <a:gd name="connsiteY1" fmla="*/ 0 h 1151841"/>
                <a:gd name="connsiteX2" fmla="*/ 1045750 w 1207412"/>
                <a:gd name="connsiteY2" fmla="*/ 1106373 h 1151841"/>
                <a:gd name="connsiteX3" fmla="*/ 0 w 1207412"/>
                <a:gd name="connsiteY3" fmla="*/ 1151841 h 1151841"/>
                <a:gd name="connsiteX4" fmla="*/ 55571 w 1207412"/>
                <a:gd name="connsiteY4" fmla="*/ 500141 h 1151841"/>
                <a:gd name="connsiteX0" fmla="*/ 454673 w 1207412"/>
                <a:gd name="connsiteY0" fmla="*/ 0 h 1202361"/>
                <a:gd name="connsiteX1" fmla="*/ 1207412 w 1207412"/>
                <a:gd name="connsiteY1" fmla="*/ 50520 h 1202361"/>
                <a:gd name="connsiteX2" fmla="*/ 1045750 w 1207412"/>
                <a:gd name="connsiteY2" fmla="*/ 1156893 h 1202361"/>
                <a:gd name="connsiteX3" fmla="*/ 0 w 1207412"/>
                <a:gd name="connsiteY3" fmla="*/ 1202361 h 1202361"/>
                <a:gd name="connsiteX4" fmla="*/ 454673 w 1207412"/>
                <a:gd name="connsiteY4" fmla="*/ 0 h 1202361"/>
                <a:gd name="connsiteX0" fmla="*/ 267751 w 1020490"/>
                <a:gd name="connsiteY0" fmla="*/ 0 h 1156893"/>
                <a:gd name="connsiteX1" fmla="*/ 1020490 w 1020490"/>
                <a:gd name="connsiteY1" fmla="*/ 50520 h 1156893"/>
                <a:gd name="connsiteX2" fmla="*/ 858828 w 1020490"/>
                <a:gd name="connsiteY2" fmla="*/ 1156893 h 1156893"/>
                <a:gd name="connsiteX3" fmla="*/ 0 w 1020490"/>
                <a:gd name="connsiteY3" fmla="*/ 429415 h 1156893"/>
                <a:gd name="connsiteX4" fmla="*/ 267751 w 1020490"/>
                <a:gd name="connsiteY4" fmla="*/ 0 h 1156893"/>
                <a:gd name="connsiteX0" fmla="*/ 267751 w 1020490"/>
                <a:gd name="connsiteY0" fmla="*/ 0 h 732531"/>
                <a:gd name="connsiteX1" fmla="*/ 1020490 w 1020490"/>
                <a:gd name="connsiteY1" fmla="*/ 50520 h 732531"/>
                <a:gd name="connsiteX2" fmla="*/ 474881 w 1020490"/>
                <a:gd name="connsiteY2" fmla="*/ 732531 h 732531"/>
                <a:gd name="connsiteX3" fmla="*/ 0 w 1020490"/>
                <a:gd name="connsiteY3" fmla="*/ 429415 h 732531"/>
                <a:gd name="connsiteX4" fmla="*/ 267751 w 1020490"/>
                <a:gd name="connsiteY4" fmla="*/ 0 h 732531"/>
                <a:gd name="connsiteX0" fmla="*/ 0 w 1338763"/>
                <a:gd name="connsiteY0" fmla="*/ 0 h 697167"/>
                <a:gd name="connsiteX1" fmla="*/ 1338763 w 1338763"/>
                <a:gd name="connsiteY1" fmla="*/ 15156 h 697167"/>
                <a:gd name="connsiteX2" fmla="*/ 793154 w 1338763"/>
                <a:gd name="connsiteY2" fmla="*/ 697167 h 697167"/>
                <a:gd name="connsiteX3" fmla="*/ 318273 w 1338763"/>
                <a:gd name="connsiteY3" fmla="*/ 394051 h 697167"/>
                <a:gd name="connsiteX4" fmla="*/ 0 w 1338763"/>
                <a:gd name="connsiteY4" fmla="*/ 0 h 697167"/>
                <a:gd name="connsiteX0" fmla="*/ 0 w 1434750"/>
                <a:gd name="connsiteY0" fmla="*/ 540557 h 1237724"/>
                <a:gd name="connsiteX1" fmla="*/ 1434750 w 1434750"/>
                <a:gd name="connsiteY1" fmla="*/ 0 h 1237724"/>
                <a:gd name="connsiteX2" fmla="*/ 793154 w 1434750"/>
                <a:gd name="connsiteY2" fmla="*/ 1237724 h 1237724"/>
                <a:gd name="connsiteX3" fmla="*/ 318273 w 1434750"/>
                <a:gd name="connsiteY3" fmla="*/ 934608 h 1237724"/>
                <a:gd name="connsiteX4" fmla="*/ 0 w 1434750"/>
                <a:gd name="connsiteY4" fmla="*/ 540557 h 1237724"/>
                <a:gd name="connsiteX0" fmla="*/ 0 w 1434750"/>
                <a:gd name="connsiteY0" fmla="*/ 540557 h 1166997"/>
                <a:gd name="connsiteX1" fmla="*/ 1434750 w 1434750"/>
                <a:gd name="connsiteY1" fmla="*/ 0 h 1166997"/>
                <a:gd name="connsiteX2" fmla="*/ 1424646 w 1434750"/>
                <a:gd name="connsiteY2" fmla="*/ 1166997 h 1166997"/>
                <a:gd name="connsiteX3" fmla="*/ 318273 w 1434750"/>
                <a:gd name="connsiteY3" fmla="*/ 934608 h 1166997"/>
                <a:gd name="connsiteX4" fmla="*/ 0 w 1434750"/>
                <a:gd name="connsiteY4" fmla="*/ 540557 h 1166997"/>
                <a:gd name="connsiteX0" fmla="*/ 0 w 1434750"/>
                <a:gd name="connsiteY0" fmla="*/ 540557 h 1207413"/>
                <a:gd name="connsiteX1" fmla="*/ 1434750 w 1434750"/>
                <a:gd name="connsiteY1" fmla="*/ 0 h 1207413"/>
                <a:gd name="connsiteX2" fmla="*/ 1424646 w 1434750"/>
                <a:gd name="connsiteY2" fmla="*/ 1166997 h 1207413"/>
                <a:gd name="connsiteX3" fmla="*/ 222287 w 1434750"/>
                <a:gd name="connsiteY3" fmla="*/ 1207413 h 1207413"/>
                <a:gd name="connsiteX4" fmla="*/ 0 w 1434750"/>
                <a:gd name="connsiteY4" fmla="*/ 540557 h 1207413"/>
                <a:gd name="connsiteX0" fmla="*/ 0 w 1712606"/>
                <a:gd name="connsiteY0" fmla="*/ 318272 h 985128"/>
                <a:gd name="connsiteX1" fmla="*/ 1712606 w 1712606"/>
                <a:gd name="connsiteY1" fmla="*/ 0 h 985128"/>
                <a:gd name="connsiteX2" fmla="*/ 1424646 w 1712606"/>
                <a:gd name="connsiteY2" fmla="*/ 944712 h 985128"/>
                <a:gd name="connsiteX3" fmla="*/ 222287 w 1712606"/>
                <a:gd name="connsiteY3" fmla="*/ 985128 h 985128"/>
                <a:gd name="connsiteX4" fmla="*/ 0 w 1712606"/>
                <a:gd name="connsiteY4" fmla="*/ 318272 h 985128"/>
                <a:gd name="connsiteX0" fmla="*/ 207127 w 1490319"/>
                <a:gd name="connsiteY0" fmla="*/ 95987 h 985128"/>
                <a:gd name="connsiteX1" fmla="*/ 1490319 w 1490319"/>
                <a:gd name="connsiteY1" fmla="*/ 0 h 985128"/>
                <a:gd name="connsiteX2" fmla="*/ 1202359 w 1490319"/>
                <a:gd name="connsiteY2" fmla="*/ 944712 h 985128"/>
                <a:gd name="connsiteX3" fmla="*/ 0 w 1490319"/>
                <a:gd name="connsiteY3" fmla="*/ 985128 h 985128"/>
                <a:gd name="connsiteX4" fmla="*/ 207127 w 1490319"/>
                <a:gd name="connsiteY4" fmla="*/ 95987 h 985128"/>
                <a:gd name="connsiteX0" fmla="*/ 70725 w 1353917"/>
                <a:gd name="connsiteY0" fmla="*/ 95987 h 944712"/>
                <a:gd name="connsiteX1" fmla="*/ 1353917 w 1353917"/>
                <a:gd name="connsiteY1" fmla="*/ 0 h 944712"/>
                <a:gd name="connsiteX2" fmla="*/ 1065957 w 1353917"/>
                <a:gd name="connsiteY2" fmla="*/ 944712 h 944712"/>
                <a:gd name="connsiteX3" fmla="*/ 0 w 1353917"/>
                <a:gd name="connsiteY3" fmla="*/ 793154 h 944712"/>
                <a:gd name="connsiteX4" fmla="*/ 70725 w 1353917"/>
                <a:gd name="connsiteY4" fmla="*/ 95987 h 944712"/>
                <a:gd name="connsiteX0" fmla="*/ 70725 w 1353917"/>
                <a:gd name="connsiteY0" fmla="*/ 95987 h 964920"/>
                <a:gd name="connsiteX1" fmla="*/ 1353917 w 1353917"/>
                <a:gd name="connsiteY1" fmla="*/ 0 h 964920"/>
                <a:gd name="connsiteX2" fmla="*/ 793152 w 1353917"/>
                <a:gd name="connsiteY2" fmla="*/ 964920 h 964920"/>
                <a:gd name="connsiteX3" fmla="*/ 0 w 1353917"/>
                <a:gd name="connsiteY3" fmla="*/ 793154 h 964920"/>
                <a:gd name="connsiteX4" fmla="*/ 70725 w 1353917"/>
                <a:gd name="connsiteY4" fmla="*/ 95987 h 964920"/>
                <a:gd name="connsiteX0" fmla="*/ 70725 w 1379176"/>
                <a:gd name="connsiteY0" fmla="*/ 0 h 868933"/>
                <a:gd name="connsiteX1" fmla="*/ 1379176 w 1379176"/>
                <a:gd name="connsiteY1" fmla="*/ 520349 h 868933"/>
                <a:gd name="connsiteX2" fmla="*/ 793152 w 1379176"/>
                <a:gd name="connsiteY2" fmla="*/ 868933 h 868933"/>
                <a:gd name="connsiteX3" fmla="*/ 0 w 1379176"/>
                <a:gd name="connsiteY3" fmla="*/ 697167 h 868933"/>
                <a:gd name="connsiteX4" fmla="*/ 70725 w 1379176"/>
                <a:gd name="connsiteY4" fmla="*/ 0 h 868933"/>
                <a:gd name="connsiteX0" fmla="*/ 742632 w 1379176"/>
                <a:gd name="connsiteY0" fmla="*/ 0 h 934609"/>
                <a:gd name="connsiteX1" fmla="*/ 1379176 w 1379176"/>
                <a:gd name="connsiteY1" fmla="*/ 586025 h 934609"/>
                <a:gd name="connsiteX2" fmla="*/ 793152 w 1379176"/>
                <a:gd name="connsiteY2" fmla="*/ 934609 h 934609"/>
                <a:gd name="connsiteX3" fmla="*/ 0 w 1379176"/>
                <a:gd name="connsiteY3" fmla="*/ 762843 h 934609"/>
                <a:gd name="connsiteX4" fmla="*/ 742632 w 1379176"/>
                <a:gd name="connsiteY4" fmla="*/ 0 h 934609"/>
                <a:gd name="connsiteX0" fmla="*/ 444568 w 1081112"/>
                <a:gd name="connsiteY0" fmla="*/ 0 h 934609"/>
                <a:gd name="connsiteX1" fmla="*/ 1081112 w 1081112"/>
                <a:gd name="connsiteY1" fmla="*/ 586025 h 934609"/>
                <a:gd name="connsiteX2" fmla="*/ 495088 w 1081112"/>
                <a:gd name="connsiteY2" fmla="*/ 934609 h 934609"/>
                <a:gd name="connsiteX3" fmla="*/ 0 w 1081112"/>
                <a:gd name="connsiteY3" fmla="*/ 303117 h 934609"/>
                <a:gd name="connsiteX4" fmla="*/ 444568 w 1081112"/>
                <a:gd name="connsiteY4" fmla="*/ 0 h 934609"/>
                <a:gd name="connsiteX0" fmla="*/ 444568 w 1081112"/>
                <a:gd name="connsiteY0" fmla="*/ 0 h 939661"/>
                <a:gd name="connsiteX1" fmla="*/ 1081112 w 1081112"/>
                <a:gd name="connsiteY1" fmla="*/ 586025 h 939661"/>
                <a:gd name="connsiteX2" fmla="*/ 116193 w 1081112"/>
                <a:gd name="connsiteY2" fmla="*/ 939661 h 939661"/>
                <a:gd name="connsiteX3" fmla="*/ 0 w 1081112"/>
                <a:gd name="connsiteY3" fmla="*/ 303117 h 939661"/>
                <a:gd name="connsiteX4" fmla="*/ 444568 w 1081112"/>
                <a:gd name="connsiteY4" fmla="*/ 0 h 939661"/>
                <a:gd name="connsiteX0" fmla="*/ 363737 w 1000281"/>
                <a:gd name="connsiteY0" fmla="*/ 0 h 939661"/>
                <a:gd name="connsiteX1" fmla="*/ 1000281 w 1000281"/>
                <a:gd name="connsiteY1" fmla="*/ 586025 h 939661"/>
                <a:gd name="connsiteX2" fmla="*/ 35362 w 1000281"/>
                <a:gd name="connsiteY2" fmla="*/ 939661 h 939661"/>
                <a:gd name="connsiteX3" fmla="*/ 0 w 1000281"/>
                <a:gd name="connsiteY3" fmla="*/ 409208 h 939661"/>
                <a:gd name="connsiteX4" fmla="*/ 363737 w 1000281"/>
                <a:gd name="connsiteY4" fmla="*/ 0 h 939661"/>
                <a:gd name="connsiteX0" fmla="*/ 1323604 w 1323604"/>
                <a:gd name="connsiteY0" fmla="*/ 0 h 530454"/>
                <a:gd name="connsiteX1" fmla="*/ 1000281 w 1323604"/>
                <a:gd name="connsiteY1" fmla="*/ 176818 h 530454"/>
                <a:gd name="connsiteX2" fmla="*/ 35362 w 1323604"/>
                <a:gd name="connsiteY2" fmla="*/ 530454 h 530454"/>
                <a:gd name="connsiteX3" fmla="*/ 0 w 1323604"/>
                <a:gd name="connsiteY3" fmla="*/ 1 h 530454"/>
                <a:gd name="connsiteX4" fmla="*/ 1323604 w 1323604"/>
                <a:gd name="connsiteY4" fmla="*/ 0 h 530454"/>
                <a:gd name="connsiteX0" fmla="*/ 1323604 w 1788383"/>
                <a:gd name="connsiteY0" fmla="*/ 0 h 783051"/>
                <a:gd name="connsiteX1" fmla="*/ 1788383 w 1788383"/>
                <a:gd name="connsiteY1" fmla="*/ 783051 h 783051"/>
                <a:gd name="connsiteX2" fmla="*/ 35362 w 1788383"/>
                <a:gd name="connsiteY2" fmla="*/ 530454 h 783051"/>
                <a:gd name="connsiteX3" fmla="*/ 0 w 1788383"/>
                <a:gd name="connsiteY3" fmla="*/ 1 h 783051"/>
                <a:gd name="connsiteX4" fmla="*/ 1323604 w 1788383"/>
                <a:gd name="connsiteY4" fmla="*/ 0 h 783051"/>
                <a:gd name="connsiteX0" fmla="*/ 1323604 w 1788383"/>
                <a:gd name="connsiteY0" fmla="*/ 0 h 783051"/>
                <a:gd name="connsiteX1" fmla="*/ 1788383 w 1788383"/>
                <a:gd name="connsiteY1" fmla="*/ 783051 h 783051"/>
                <a:gd name="connsiteX2" fmla="*/ 202076 w 1788383"/>
                <a:gd name="connsiteY2" fmla="*/ 783051 h 783051"/>
                <a:gd name="connsiteX3" fmla="*/ 0 w 1788383"/>
                <a:gd name="connsiteY3" fmla="*/ 1 h 783051"/>
                <a:gd name="connsiteX4" fmla="*/ 1323604 w 1788383"/>
                <a:gd name="connsiteY4" fmla="*/ 0 h 783051"/>
                <a:gd name="connsiteX0" fmla="*/ 1323604 w 1813643"/>
                <a:gd name="connsiteY0" fmla="*/ 0 h 788103"/>
                <a:gd name="connsiteX1" fmla="*/ 1813643 w 1813643"/>
                <a:gd name="connsiteY1" fmla="*/ 788103 h 788103"/>
                <a:gd name="connsiteX2" fmla="*/ 202076 w 1813643"/>
                <a:gd name="connsiteY2" fmla="*/ 783051 h 788103"/>
                <a:gd name="connsiteX3" fmla="*/ 0 w 1813643"/>
                <a:gd name="connsiteY3" fmla="*/ 1 h 788103"/>
                <a:gd name="connsiteX4" fmla="*/ 1323604 w 1813643"/>
                <a:gd name="connsiteY4" fmla="*/ 0 h 7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643" h="788103">
                  <a:moveTo>
                    <a:pt x="1323604" y="0"/>
                  </a:moveTo>
                  <a:lnTo>
                    <a:pt x="1813643" y="788103"/>
                  </a:lnTo>
                  <a:lnTo>
                    <a:pt x="202076" y="783051"/>
                  </a:lnTo>
                  <a:lnTo>
                    <a:pt x="0" y="1"/>
                  </a:lnTo>
                  <a:lnTo>
                    <a:pt x="1323604" y="0"/>
                  </a:lnTo>
                  <a:close/>
                </a:path>
              </a:pathLst>
            </a:custGeom>
            <a:solidFill>
              <a:srgbClr val="006E9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grpSp>
      <p:sp>
        <p:nvSpPr>
          <p:cNvPr id="2" name="Titel 1"/>
          <p:cNvSpPr>
            <a:spLocks noGrp="1"/>
          </p:cNvSpPr>
          <p:nvPr>
            <p:ph type="title" hasCustomPrompt="1"/>
          </p:nvPr>
        </p:nvSpPr>
        <p:spPr>
          <a:xfrm>
            <a:off x="892647" y="1913421"/>
            <a:ext cx="6681753" cy="1439801"/>
          </a:xfrm>
          <a:prstGeom prst="rect">
            <a:avLst/>
          </a:prstGeom>
        </p:spPr>
        <p:txBody>
          <a:bodyPr vert="horz" lIns="0" tIns="0" rIns="0" bIns="0" anchor="b" anchorCtr="0"/>
          <a:lstStyle>
            <a:lvl1pPr algn="l">
              <a:lnSpc>
                <a:spcPct val="110000"/>
              </a:lnSpc>
              <a:defRPr sz="2400" b="0" i="0" baseline="0">
                <a:solidFill>
                  <a:schemeClr val="tx2"/>
                </a:solidFill>
                <a:latin typeface="Verdana" panose="020B0604030504040204" pitchFamily="34" charset="0"/>
                <a:cs typeface="Verdana" panose="020B0604030504040204" pitchFamily="34" charset="0"/>
              </a:defRPr>
            </a:lvl1pPr>
          </a:lstStyle>
          <a:p>
            <a:r>
              <a:rPr lang="de-DE" dirty="0"/>
              <a:t>Hier könnte auch ein mehrzeilige Überschrift oder ein erklärender Text stehen ...</a:t>
            </a:r>
          </a:p>
        </p:txBody>
      </p:sp>
    </p:spTree>
    <p:extLst>
      <p:ext uri="{BB962C8B-B14F-4D97-AF65-F5344CB8AC3E}">
        <p14:creationId xmlns:p14="http://schemas.microsoft.com/office/powerpoint/2010/main" val="4146837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folien Titel + Text neutr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1163" y="1630516"/>
            <a:ext cx="5668450" cy="1060297"/>
          </a:xfrm>
          <a:prstGeom prst="rect">
            <a:avLst/>
          </a:prstGeom>
        </p:spPr>
        <p:txBody>
          <a:bodyPr vert="horz" lIns="0" tIns="0" rIns="0" bIns="0" anchor="b" anchorCtr="0"/>
          <a:lstStyle>
            <a:lvl1pPr algn="l">
              <a:lnSpc>
                <a:spcPct val="110000"/>
              </a:lnSpc>
              <a:defRPr sz="2400" b="0" i="0" baseline="0">
                <a:solidFill>
                  <a:schemeClr val="tx2"/>
                </a:solidFill>
                <a:latin typeface="Verdana" panose="020B0604030504040204" pitchFamily="34" charset="0"/>
                <a:cs typeface="Verdana" panose="020B0604030504040204" pitchFamily="34" charset="0"/>
              </a:defRPr>
            </a:lvl1pPr>
          </a:lstStyle>
          <a:p>
            <a:r>
              <a:rPr lang="de-DE" dirty="0"/>
              <a:t>Hier kann eine Überschrift stehen</a:t>
            </a:r>
          </a:p>
        </p:txBody>
      </p:sp>
      <p:sp>
        <p:nvSpPr>
          <p:cNvPr id="7" name="Textplatzhalter 5">
            <a:extLst>
              <a:ext uri="{FF2B5EF4-FFF2-40B4-BE49-F238E27FC236}">
                <a16:creationId xmlns:a16="http://schemas.microsoft.com/office/drawing/2014/main" id="{C47CDC0F-DAB5-FA44-8A78-929B7DA53993}"/>
              </a:ext>
            </a:extLst>
          </p:cNvPr>
          <p:cNvSpPr>
            <a:spLocks noGrp="1"/>
          </p:cNvSpPr>
          <p:nvPr>
            <p:ph type="body" sz="quarter" idx="10" hasCustomPrompt="1"/>
          </p:nvPr>
        </p:nvSpPr>
        <p:spPr>
          <a:xfrm>
            <a:off x="410651" y="2941484"/>
            <a:ext cx="5668962" cy="1277938"/>
          </a:xfrm>
          <a:prstGeom prst="rect">
            <a:avLst/>
          </a:prstGeom>
        </p:spPr>
        <p:txBody>
          <a:bodyPr lIns="0" tIns="0" rIns="0" bIns="0"/>
          <a:lstStyle>
            <a:lvl1pPr marL="0" indent="0">
              <a:buNone/>
              <a:defRPr sz="1400" b="0" i="0">
                <a:latin typeface="Verdana" panose="020B0604030504040204" pitchFamily="34" charset="0"/>
                <a:ea typeface="Verdana" panose="020B0604030504040204" pitchFamily="34" charset="0"/>
                <a:cs typeface="Verdana" panose="020B0604030504040204" pitchFamily="34" charset="0"/>
              </a:defRPr>
            </a:lvl1pPr>
          </a:lstStyle>
          <a:p>
            <a:r>
              <a:rPr lang="de-DE" dirty="0"/>
              <a:t>Hier kann ein Text stehen ...
</a:t>
            </a:r>
          </a:p>
        </p:txBody>
      </p:sp>
    </p:spTree>
    <p:extLst>
      <p:ext uri="{BB962C8B-B14F-4D97-AF65-F5344CB8AC3E}">
        <p14:creationId xmlns:p14="http://schemas.microsoft.com/office/powerpoint/2010/main" val="322078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hrzeiliger Titel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1163" y="1630516"/>
            <a:ext cx="5668450" cy="1060297"/>
          </a:xfrm>
          <a:prstGeom prst="rect">
            <a:avLst/>
          </a:prstGeom>
        </p:spPr>
        <p:txBody>
          <a:bodyPr vert="horz" lIns="0" tIns="0" rIns="0" bIns="0" anchor="b" anchorCtr="0"/>
          <a:lstStyle>
            <a:lvl1pPr algn="l">
              <a:lnSpc>
                <a:spcPct val="110000"/>
              </a:lnSpc>
              <a:defRPr sz="1800" b="0" i="0" baseline="0">
                <a:solidFill>
                  <a:schemeClr val="tx2"/>
                </a:solidFill>
                <a:latin typeface="Verdana" panose="020B0604030504040204" pitchFamily="34" charset="0"/>
                <a:cs typeface="Verdana" panose="020B0604030504040204" pitchFamily="34" charset="0"/>
              </a:defRPr>
            </a:lvl1pPr>
          </a:lstStyle>
          <a:p>
            <a:r>
              <a:rPr lang="de-DE" dirty="0"/>
              <a:t>Hier könnte auch ein mehrzeilige Überschrift oder ein erklärender Text stehen ...</a:t>
            </a:r>
          </a:p>
        </p:txBody>
      </p:sp>
      <p:sp>
        <p:nvSpPr>
          <p:cNvPr id="5"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411163" y="2894141"/>
            <a:ext cx="5668450"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lumMod val="85000"/>
                    <a:lumOff val="15000"/>
                  </a:schemeClr>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Tree>
    <p:extLst>
      <p:ext uri="{BB962C8B-B14F-4D97-AF65-F5344CB8AC3E}">
        <p14:creationId xmlns:p14="http://schemas.microsoft.com/office/powerpoint/2010/main" val="36147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1163" y="1630516"/>
            <a:ext cx="5668450" cy="1060297"/>
          </a:xfrm>
          <a:prstGeom prst="rect">
            <a:avLst/>
          </a:prstGeom>
        </p:spPr>
        <p:txBody>
          <a:bodyPr vert="horz" lIns="0" tIns="0" rIns="0" bIns="0" anchor="b" anchorCtr="0"/>
          <a:lstStyle>
            <a:lvl1pPr algn="l">
              <a:lnSpc>
                <a:spcPct val="110000"/>
              </a:lnSpc>
              <a:defRPr sz="2400" b="0" i="0" baseline="0">
                <a:solidFill>
                  <a:schemeClr val="tx2"/>
                </a:solidFill>
                <a:latin typeface="Verdana" panose="020B0604030504040204" pitchFamily="34" charset="0"/>
                <a:cs typeface="Verdana" panose="020B0604030504040204" pitchFamily="34" charset="0"/>
              </a:defRPr>
            </a:lvl1pPr>
          </a:lstStyle>
          <a:p>
            <a:r>
              <a:rPr lang="de-DE" dirty="0"/>
              <a:t>Hier kann eine Überschrift stehen</a:t>
            </a:r>
          </a:p>
        </p:txBody>
      </p:sp>
      <p:sp>
        <p:nvSpPr>
          <p:cNvPr id="5" name="Untertitel 2">
            <a:extLst>
              <a:ext uri="{FF2B5EF4-FFF2-40B4-BE49-F238E27FC236}">
                <a16:creationId xmlns:a16="http://schemas.microsoft.com/office/drawing/2014/main" id="{7BDBAF9F-D7F5-174A-B10E-295153C55C80}"/>
              </a:ext>
            </a:extLst>
          </p:cNvPr>
          <p:cNvSpPr>
            <a:spLocks noGrp="1"/>
          </p:cNvSpPr>
          <p:nvPr>
            <p:ph type="subTitle" idx="1" hasCustomPrompt="1"/>
          </p:nvPr>
        </p:nvSpPr>
        <p:spPr>
          <a:xfrm>
            <a:off x="411163" y="2894141"/>
            <a:ext cx="5668450" cy="1938724"/>
          </a:xfrm>
          <a:prstGeom prst="rect">
            <a:avLst/>
          </a:prstGeom>
        </p:spPr>
        <p:txBody>
          <a:bodyPr lIns="0" tIns="0" rIns="0" bIns="0" anchor="t" anchorCtr="0">
            <a:normAutofit/>
          </a:bodyPr>
          <a:lstStyle>
            <a:lvl1pPr marL="285750" marR="0" indent="-285750" algn="l" defTabSz="914400" rtl="0" eaLnBrk="1" fontAlgn="auto" latinLnBrk="0" hangingPunct="1">
              <a:lnSpc>
                <a:spcPct val="120000"/>
              </a:lnSpc>
              <a:spcBef>
                <a:spcPts val="1000"/>
              </a:spcBef>
              <a:spcAft>
                <a:spcPts val="0"/>
              </a:spcAft>
              <a:buClrTx/>
              <a:buSzPct val="100000"/>
              <a:buFontTx/>
              <a:buBlip>
                <a:blip r:embed="rId2" r:link="rId3"/>
              </a:buBlip>
              <a:tabLst/>
              <a:defRPr sz="1400" b="0" i="0" baseline="0">
                <a:solidFill>
                  <a:schemeClr val="tx1"/>
                </a:solidFill>
                <a:latin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kann eine Aufzählung stehen</a:t>
            </a:r>
          </a:p>
          <a:p>
            <a:r>
              <a:rPr lang="de-DE" dirty="0"/>
              <a:t>Hier kann eine Aufzählung stehen</a:t>
            </a:r>
          </a:p>
          <a:p>
            <a:r>
              <a:rPr lang="de-DE" dirty="0"/>
              <a:t>Hier kann eine Aufzählung stehen</a:t>
            </a:r>
          </a:p>
          <a:p>
            <a:endParaRPr lang="de-DE" dirty="0"/>
          </a:p>
        </p:txBody>
      </p:sp>
    </p:spTree>
    <p:extLst>
      <p:ext uri="{BB962C8B-B14F-4D97-AF65-F5344CB8AC3E}">
        <p14:creationId xmlns:p14="http://schemas.microsoft.com/office/powerpoint/2010/main" val="1345746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3.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ihandform 12">
            <a:extLst>
              <a:ext uri="{FF2B5EF4-FFF2-40B4-BE49-F238E27FC236}">
                <a16:creationId xmlns:a16="http://schemas.microsoft.com/office/drawing/2014/main" id="{924FC3AF-35C9-EC49-906B-2804FBC4D0F7}"/>
              </a:ext>
            </a:extLst>
          </p:cNvPr>
          <p:cNvSpPr/>
          <p:nvPr userDrawn="1"/>
        </p:nvSpPr>
        <p:spPr>
          <a:xfrm>
            <a:off x="5618205" y="1433384"/>
            <a:ext cx="584887" cy="2438400"/>
          </a:xfrm>
          <a:custGeom>
            <a:avLst/>
            <a:gdLst>
              <a:gd name="connsiteX0" fmla="*/ 0 w 584887"/>
              <a:gd name="connsiteY0" fmla="*/ 164757 h 2438400"/>
              <a:gd name="connsiteX1" fmla="*/ 584887 w 584887"/>
              <a:gd name="connsiteY1" fmla="*/ 0 h 2438400"/>
              <a:gd name="connsiteX2" fmla="*/ 551936 w 584887"/>
              <a:gd name="connsiteY2" fmla="*/ 2438400 h 2438400"/>
            </a:gdLst>
            <a:ahLst/>
            <a:cxnLst>
              <a:cxn ang="0">
                <a:pos x="connsiteX0" y="connsiteY0"/>
              </a:cxn>
              <a:cxn ang="0">
                <a:pos x="connsiteX1" y="connsiteY1"/>
              </a:cxn>
              <a:cxn ang="0">
                <a:pos x="connsiteX2" y="connsiteY2"/>
              </a:cxn>
            </a:cxnLst>
            <a:rect l="l" t="t" r="r" b="b"/>
            <a:pathLst>
              <a:path w="584887" h="2438400">
                <a:moveTo>
                  <a:pt x="0" y="164757"/>
                </a:moveTo>
                <a:lnTo>
                  <a:pt x="584887" y="0"/>
                </a:lnTo>
                <a:lnTo>
                  <a:pt x="551936" y="2438400"/>
                </a:lnTo>
              </a:path>
            </a:pathLst>
          </a:custGeom>
          <a:noFill/>
          <a:ln>
            <a:noFill/>
          </a:ln>
          <a:effectLst>
            <a:innerShdw blurRad="63500" dist="25400" dir="18900000">
              <a:schemeClr val="tx1">
                <a:alpha val="2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sp>
        <p:nvSpPr>
          <p:cNvPr id="16" name="Freihandform 15">
            <a:extLst>
              <a:ext uri="{FF2B5EF4-FFF2-40B4-BE49-F238E27FC236}">
                <a16:creationId xmlns:a16="http://schemas.microsoft.com/office/drawing/2014/main" id="{38CA12D8-7FBB-8041-8196-2C3FE2A41CC0}"/>
              </a:ext>
            </a:extLst>
          </p:cNvPr>
          <p:cNvSpPr/>
          <p:nvPr userDrawn="1"/>
        </p:nvSpPr>
        <p:spPr>
          <a:xfrm>
            <a:off x="2938072" y="3095469"/>
            <a:ext cx="2271010" cy="854439"/>
          </a:xfrm>
          <a:custGeom>
            <a:avLst/>
            <a:gdLst>
              <a:gd name="connsiteX0" fmla="*/ 2271010 w 2271010"/>
              <a:gd name="connsiteY0" fmla="*/ 854439 h 854439"/>
              <a:gd name="connsiteX1" fmla="*/ 2271010 w 2271010"/>
              <a:gd name="connsiteY1" fmla="*/ 854439 h 854439"/>
              <a:gd name="connsiteX2" fmla="*/ 854439 w 2271010"/>
              <a:gd name="connsiteY2" fmla="*/ 479685 h 854439"/>
              <a:gd name="connsiteX3" fmla="*/ 734518 w 2271010"/>
              <a:gd name="connsiteY3" fmla="*/ 427220 h 854439"/>
              <a:gd name="connsiteX4" fmla="*/ 682053 w 2271010"/>
              <a:gd name="connsiteY4" fmla="*/ 404734 h 854439"/>
              <a:gd name="connsiteX5" fmla="*/ 0 w 2271010"/>
              <a:gd name="connsiteY5" fmla="*/ 0 h 854439"/>
              <a:gd name="connsiteX6" fmla="*/ 52466 w 2271010"/>
              <a:gd name="connsiteY6" fmla="*/ 52465 h 854439"/>
              <a:gd name="connsiteX7" fmla="*/ 104931 w 2271010"/>
              <a:gd name="connsiteY7" fmla="*/ 104931 h 854439"/>
              <a:gd name="connsiteX8" fmla="*/ 164892 w 2271010"/>
              <a:gd name="connsiteY8" fmla="*/ 157397 h 854439"/>
              <a:gd name="connsiteX9" fmla="*/ 217358 w 2271010"/>
              <a:gd name="connsiteY9" fmla="*/ 224852 h 854439"/>
              <a:gd name="connsiteX10" fmla="*/ 352269 w 2271010"/>
              <a:gd name="connsiteY10" fmla="*/ 352269 h 854439"/>
              <a:gd name="connsiteX11" fmla="*/ 487180 w 2271010"/>
              <a:gd name="connsiteY11" fmla="*/ 487180 h 854439"/>
              <a:gd name="connsiteX12" fmla="*/ 652072 w 2271010"/>
              <a:gd name="connsiteY12" fmla="*/ 599606 h 854439"/>
              <a:gd name="connsiteX13" fmla="*/ 727023 w 2271010"/>
              <a:gd name="connsiteY13" fmla="*/ 629587 h 854439"/>
              <a:gd name="connsiteX14" fmla="*/ 742013 w 2271010"/>
              <a:gd name="connsiteY14" fmla="*/ 652072 h 854439"/>
              <a:gd name="connsiteX15" fmla="*/ 764498 w 2271010"/>
              <a:gd name="connsiteY15" fmla="*/ 667062 h 85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1010" h="854439">
                <a:moveTo>
                  <a:pt x="2271010" y="854439"/>
                </a:moveTo>
                <a:lnTo>
                  <a:pt x="2271010" y="854439"/>
                </a:lnTo>
                <a:lnTo>
                  <a:pt x="854439" y="479685"/>
                </a:lnTo>
                <a:cubicBezTo>
                  <a:pt x="804191" y="466166"/>
                  <a:pt x="781501" y="449145"/>
                  <a:pt x="734518" y="427220"/>
                </a:cubicBezTo>
                <a:cubicBezTo>
                  <a:pt x="717276" y="419174"/>
                  <a:pt x="698500" y="414300"/>
                  <a:pt x="682053" y="404734"/>
                </a:cubicBezTo>
                <a:cubicBezTo>
                  <a:pt x="453530" y="271817"/>
                  <a:pt x="227351" y="134911"/>
                  <a:pt x="0" y="0"/>
                </a:cubicBezTo>
                <a:cubicBezTo>
                  <a:pt x="28877" y="43316"/>
                  <a:pt x="-948" y="3502"/>
                  <a:pt x="52466" y="52465"/>
                </a:cubicBezTo>
                <a:cubicBezTo>
                  <a:pt x="70698" y="69177"/>
                  <a:pt x="86850" y="88055"/>
                  <a:pt x="104931" y="104931"/>
                </a:cubicBezTo>
                <a:cubicBezTo>
                  <a:pt x="124346" y="123052"/>
                  <a:pt x="146728" y="138022"/>
                  <a:pt x="164892" y="157397"/>
                </a:cubicBezTo>
                <a:cubicBezTo>
                  <a:pt x="184375" y="178178"/>
                  <a:pt x="198433" y="203562"/>
                  <a:pt x="217358" y="224852"/>
                </a:cubicBezTo>
                <a:cubicBezTo>
                  <a:pt x="281725" y="297264"/>
                  <a:pt x="284094" y="286619"/>
                  <a:pt x="352269" y="352269"/>
                </a:cubicBezTo>
                <a:cubicBezTo>
                  <a:pt x="398080" y="396383"/>
                  <a:pt x="440448" y="444043"/>
                  <a:pt x="487180" y="487180"/>
                </a:cubicBezTo>
                <a:cubicBezTo>
                  <a:pt x="513330" y="511318"/>
                  <a:pt x="637760" y="594835"/>
                  <a:pt x="652072" y="599606"/>
                </a:cubicBezTo>
                <a:cubicBezTo>
                  <a:pt x="707642" y="618130"/>
                  <a:pt x="682910" y="607530"/>
                  <a:pt x="727023" y="629587"/>
                </a:cubicBezTo>
                <a:cubicBezTo>
                  <a:pt x="732020" y="637082"/>
                  <a:pt x="734979" y="646445"/>
                  <a:pt x="742013" y="652072"/>
                </a:cubicBezTo>
                <a:cubicBezTo>
                  <a:pt x="766868" y="671956"/>
                  <a:pt x="764498" y="647999"/>
                  <a:pt x="764498" y="667062"/>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dirty="0">
              <a:latin typeface="Verdana" panose="020B0604030504040204" pitchFamily="34" charset="0"/>
            </a:endParaRPr>
          </a:p>
        </p:txBody>
      </p:sp>
      <p:pic>
        <p:nvPicPr>
          <p:cNvPr id="6" name="Grafik 5">
            <a:extLst>
              <a:ext uri="{FF2B5EF4-FFF2-40B4-BE49-F238E27FC236}">
                <a16:creationId xmlns:a16="http://schemas.microsoft.com/office/drawing/2014/main" id="{3B4ACC07-B04B-6C4D-9C3C-87036DE6E327}"/>
              </a:ext>
            </a:extLst>
          </p:cNvPr>
          <p:cNvPicPr>
            <a:picLocks noChangeAspect="1"/>
          </p:cNvPicPr>
          <p:nvPr userDrawn="1"/>
        </p:nvPicPr>
        <p:blipFill>
          <a:blip r:embed="rId3"/>
          <a:srcRect/>
          <a:stretch/>
        </p:blipFill>
        <p:spPr>
          <a:xfrm>
            <a:off x="363497" y="303162"/>
            <a:ext cx="1666308" cy="848032"/>
          </a:xfrm>
          <a:prstGeom prst="rect">
            <a:avLst/>
          </a:prstGeom>
        </p:spPr>
      </p:pic>
      <p:pic>
        <p:nvPicPr>
          <p:cNvPr id="7" name="Grafik 6">
            <a:extLst>
              <a:ext uri="{FF2B5EF4-FFF2-40B4-BE49-F238E27FC236}">
                <a16:creationId xmlns:a16="http://schemas.microsoft.com/office/drawing/2014/main" id="{32D90517-FC1E-C34F-99D8-D9F0BE6BA2F5}"/>
              </a:ext>
            </a:extLst>
          </p:cNvPr>
          <p:cNvPicPr>
            <a:picLocks noChangeAspect="1"/>
          </p:cNvPicPr>
          <p:nvPr userDrawn="1"/>
        </p:nvPicPr>
        <p:blipFill>
          <a:blip r:embed="rId4"/>
          <a:srcRect/>
          <a:stretch/>
        </p:blipFill>
        <p:spPr>
          <a:xfrm>
            <a:off x="7416819" y="4743324"/>
            <a:ext cx="1588390" cy="400176"/>
          </a:xfrm>
          <a:prstGeom prst="rect">
            <a:avLst/>
          </a:prstGeom>
        </p:spPr>
      </p:pic>
    </p:spTree>
    <p:extLst>
      <p:ext uri="{BB962C8B-B14F-4D97-AF65-F5344CB8AC3E}">
        <p14:creationId xmlns:p14="http://schemas.microsoft.com/office/powerpoint/2010/main" val="754799438"/>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r" defTabSz="342900" rtl="0" eaLnBrk="1" latinLnBrk="0" hangingPunct="1">
        <a:spcBef>
          <a:spcPct val="0"/>
        </a:spcBef>
        <a:buNone/>
        <a:defRPr sz="1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9A93CD79-6A47-8548-AD46-5E727DA557F3}"/>
              </a:ext>
            </a:extLst>
          </p:cNvPr>
          <p:cNvPicPr>
            <a:picLocks noChangeAspect="1"/>
          </p:cNvPicPr>
          <p:nvPr userDrawn="1"/>
        </p:nvPicPr>
        <p:blipFill>
          <a:blip r:embed="rId10"/>
          <a:stretch>
            <a:fillRect/>
          </a:stretch>
        </p:blipFill>
        <p:spPr>
          <a:xfrm>
            <a:off x="7404409" y="4743324"/>
            <a:ext cx="1613210" cy="400176"/>
          </a:xfrm>
          <a:prstGeom prst="rect">
            <a:avLst/>
          </a:prstGeom>
        </p:spPr>
      </p:pic>
      <p:pic>
        <p:nvPicPr>
          <p:cNvPr id="4" name="Grafik 3">
            <a:extLst>
              <a:ext uri="{FF2B5EF4-FFF2-40B4-BE49-F238E27FC236}">
                <a16:creationId xmlns:a16="http://schemas.microsoft.com/office/drawing/2014/main" id="{9DF873B2-C6AD-4940-AF52-9C8E11BC1D01}"/>
              </a:ext>
            </a:extLst>
          </p:cNvPr>
          <p:cNvPicPr>
            <a:picLocks noChangeAspect="1"/>
          </p:cNvPicPr>
          <p:nvPr userDrawn="1"/>
        </p:nvPicPr>
        <p:blipFill>
          <a:blip r:embed="rId11"/>
          <a:srcRect/>
          <a:stretch/>
        </p:blipFill>
        <p:spPr>
          <a:xfrm>
            <a:off x="363497" y="303162"/>
            <a:ext cx="1666308" cy="848031"/>
          </a:xfrm>
          <a:prstGeom prst="rect">
            <a:avLst/>
          </a:prstGeom>
        </p:spPr>
      </p:pic>
    </p:spTree>
    <p:extLst>
      <p:ext uri="{BB962C8B-B14F-4D97-AF65-F5344CB8AC3E}">
        <p14:creationId xmlns:p14="http://schemas.microsoft.com/office/powerpoint/2010/main" val="2130672690"/>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88" r:id="rId3"/>
    <p:sldLayoutId id="2147483689" r:id="rId4"/>
    <p:sldLayoutId id="2147483706" r:id="rId5"/>
    <p:sldLayoutId id="2147483676" r:id="rId6"/>
    <p:sldLayoutId id="2147483678"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6" name="Gerade Verbindung 5"/>
          <p:cNvCxnSpPr/>
          <p:nvPr userDrawn="1"/>
        </p:nvCxnSpPr>
        <p:spPr>
          <a:xfrm>
            <a:off x="3278372" y="437116"/>
            <a:ext cx="5865627" cy="0"/>
          </a:xfrm>
          <a:prstGeom prst="line">
            <a:avLst/>
          </a:prstGeom>
          <a:ln>
            <a:solidFill>
              <a:srgbClr val="006E91"/>
            </a:solidFill>
          </a:ln>
        </p:spPr>
        <p:style>
          <a:lnRef idx="2">
            <a:schemeClr val="accent1"/>
          </a:lnRef>
          <a:fillRef idx="0">
            <a:schemeClr val="accent1"/>
          </a:fillRef>
          <a:effectRef idx="1">
            <a:schemeClr val="accent1"/>
          </a:effectRef>
          <a:fontRef idx="minor">
            <a:schemeClr val="tx1"/>
          </a:fontRef>
        </p:style>
      </p:cxnSp>
      <p:pic>
        <p:nvPicPr>
          <p:cNvPr id="10" name="Grafik 26">
            <a:extLst>
              <a:ext uri="{FF2B5EF4-FFF2-40B4-BE49-F238E27FC236}">
                <a16:creationId xmlns:a16="http://schemas.microsoft.com/office/drawing/2014/main" id="{A315B4CB-CA9D-6D48-9292-2AB972AA6286}"/>
              </a:ext>
            </a:extLst>
          </p:cNvPr>
          <p:cNvPicPr>
            <a:picLocks noChangeAspect="1"/>
          </p:cNvPicPr>
          <p:nvPr userDrawn="1"/>
        </p:nvPicPr>
        <p:blipFill>
          <a:blip r:embed="rId20"/>
          <a:srcRect/>
          <a:stretch/>
        </p:blipFill>
        <p:spPr>
          <a:xfrm>
            <a:off x="199654" y="116072"/>
            <a:ext cx="791574" cy="402855"/>
          </a:xfrm>
          <a:prstGeom prst="rect">
            <a:avLst/>
          </a:prstGeom>
        </p:spPr>
      </p:pic>
      <p:sp>
        <p:nvSpPr>
          <p:cNvPr id="13" name="Textplatzhalter 6"/>
          <p:cNvSpPr txBox="1">
            <a:spLocks/>
          </p:cNvSpPr>
          <p:nvPr userDrawn="1"/>
        </p:nvSpPr>
        <p:spPr>
          <a:xfrm>
            <a:off x="3278372" y="211400"/>
            <a:ext cx="4980060" cy="161448"/>
          </a:xfrm>
          <a:prstGeom prst="rect">
            <a:avLst/>
          </a:prstGeom>
        </p:spPr>
        <p:txBody>
          <a:bodyPr vert="horz" lIns="0" tIns="0" rIns="0" bIns="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tx1"/>
                </a:solidFill>
                <a:latin typeface="Open Sans Semibold"/>
                <a:ea typeface="+mn-ea"/>
                <a:cs typeface="Open Sans Semibol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de-DE" sz="800" b="0" i="0" dirty="0">
              <a:solidFill>
                <a:srgbClr val="262626"/>
              </a:solidFill>
              <a:latin typeface="Verdana" panose="020B0604030504040204" pitchFamily="34" charset="0"/>
              <a:cs typeface="Verdana" panose="020B0604030504040204" pitchFamily="34" charset="0"/>
            </a:endParaRPr>
          </a:p>
        </p:txBody>
      </p:sp>
      <p:cxnSp>
        <p:nvCxnSpPr>
          <p:cNvPr id="17" name="Gerade Verbindung 16"/>
          <p:cNvCxnSpPr/>
          <p:nvPr userDrawn="1"/>
        </p:nvCxnSpPr>
        <p:spPr>
          <a:xfrm>
            <a:off x="0" y="4940467"/>
            <a:ext cx="411163" cy="0"/>
          </a:xfrm>
          <a:prstGeom prst="line">
            <a:avLst/>
          </a:prstGeom>
          <a:ln>
            <a:solidFill>
              <a:srgbClr val="006E91"/>
            </a:solidFill>
          </a:ln>
        </p:spPr>
        <p:style>
          <a:lnRef idx="2">
            <a:schemeClr val="accent1"/>
          </a:lnRef>
          <a:fillRef idx="0">
            <a:schemeClr val="accent1"/>
          </a:fillRef>
          <a:effectRef idx="1">
            <a:schemeClr val="accent1"/>
          </a:effectRef>
          <a:fontRef idx="minor">
            <a:schemeClr val="tx1"/>
          </a:fontRef>
        </p:style>
      </p:cxnSp>
      <p:sp>
        <p:nvSpPr>
          <p:cNvPr id="20" name="Textplatzhalter 6"/>
          <p:cNvSpPr txBox="1">
            <a:spLocks/>
          </p:cNvSpPr>
          <p:nvPr userDrawn="1"/>
        </p:nvSpPr>
        <p:spPr>
          <a:xfrm>
            <a:off x="198512" y="4982052"/>
            <a:ext cx="4980060" cy="16144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tx1"/>
                </a:solidFill>
                <a:latin typeface="Open Sans Semibold"/>
                <a:ea typeface="+mn-ea"/>
                <a:cs typeface="Open Sans Semibol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de-DE" sz="800" b="0" i="0" dirty="0">
              <a:latin typeface="Verdana" panose="020B0604030504040204" pitchFamily="34" charset="0"/>
              <a:cs typeface="Verdana" panose="020B0604030504040204" pitchFamily="34" charset="0"/>
            </a:endParaRPr>
          </a:p>
        </p:txBody>
      </p:sp>
      <p:sp>
        <p:nvSpPr>
          <p:cNvPr id="18" name="Textplatzhalter 4">
            <a:extLst>
              <a:ext uri="{FF2B5EF4-FFF2-40B4-BE49-F238E27FC236}">
                <a16:creationId xmlns:a16="http://schemas.microsoft.com/office/drawing/2014/main" id="{C2D8756B-B043-8E45-A78D-1B8AA5D1C883}"/>
              </a:ext>
            </a:extLst>
          </p:cNvPr>
          <p:cNvSpPr txBox="1">
            <a:spLocks/>
          </p:cNvSpPr>
          <p:nvPr userDrawn="1"/>
        </p:nvSpPr>
        <p:spPr>
          <a:xfrm>
            <a:off x="3282073" y="531805"/>
            <a:ext cx="5062538" cy="185559"/>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panose="020B0604020202020204" pitchFamily="34" charset="0"/>
              <a:buNone/>
              <a:defRPr sz="800" kern="1200" baseline="0">
                <a:solidFill>
                  <a:schemeClr val="tx1"/>
                </a:solidFill>
                <a:latin typeface="Open Sans Semibold"/>
                <a:ea typeface="+mn-ea"/>
                <a:cs typeface="Open Sans Semibol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b="0" i="0" dirty="0">
              <a:solidFill>
                <a:srgbClr val="262626"/>
              </a:solidFill>
              <a:latin typeface="Verdana" panose="020B0604030504040204" pitchFamily="34" charset="0"/>
              <a:cs typeface="Verdana" panose="020B0604030504040204" pitchFamily="34" charset="0"/>
            </a:endParaRPr>
          </a:p>
        </p:txBody>
      </p:sp>
      <p:sp>
        <p:nvSpPr>
          <p:cNvPr id="4" name="Textfeld 3">
            <a:extLst>
              <a:ext uri="{FF2B5EF4-FFF2-40B4-BE49-F238E27FC236}">
                <a16:creationId xmlns:a16="http://schemas.microsoft.com/office/drawing/2014/main" id="{3F101BCE-161A-E947-928B-2395B699C25E}"/>
              </a:ext>
            </a:extLst>
          </p:cNvPr>
          <p:cNvSpPr txBox="1"/>
          <p:nvPr userDrawn="1"/>
        </p:nvSpPr>
        <p:spPr>
          <a:xfrm>
            <a:off x="6337300" y="317500"/>
            <a:ext cx="184731" cy="300082"/>
          </a:xfrm>
          <a:prstGeom prst="rect">
            <a:avLst/>
          </a:prstGeom>
          <a:noFill/>
        </p:spPr>
        <p:txBody>
          <a:bodyPr wrap="none" rtlCol="0">
            <a:spAutoFit/>
          </a:bodyPr>
          <a:lstStyle/>
          <a:p>
            <a:endParaRPr lang="de-DE" b="0" i="0" dirty="0">
              <a:latin typeface="Verdana" panose="020B0604030504040204" pitchFamily="34" charset="0"/>
            </a:endParaRPr>
          </a:p>
        </p:txBody>
      </p:sp>
      <p:sp>
        <p:nvSpPr>
          <p:cNvPr id="21" name="Titelplatzhalter 4">
            <a:extLst>
              <a:ext uri="{FF2B5EF4-FFF2-40B4-BE49-F238E27FC236}">
                <a16:creationId xmlns:a16="http://schemas.microsoft.com/office/drawing/2014/main" id="{21589A80-68EB-DA41-897A-1A1E9405E741}"/>
              </a:ext>
            </a:extLst>
          </p:cNvPr>
          <p:cNvSpPr txBox="1">
            <a:spLocks/>
          </p:cNvSpPr>
          <p:nvPr userDrawn="1"/>
        </p:nvSpPr>
        <p:spPr>
          <a:xfrm>
            <a:off x="3278372" y="188473"/>
            <a:ext cx="5066239" cy="18392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e-DE" b="0" i="0" dirty="0">
                <a:solidFill>
                  <a:srgbClr val="262626"/>
                </a:solidFill>
                <a:latin typeface="Verdana" panose="020B0604030504040204" pitchFamily="34" charset="0"/>
                <a:ea typeface="Verdana" panose="020B0604030504040204" pitchFamily="34" charset="0"/>
                <a:cs typeface="Verdana" panose="020B0604030504040204" pitchFamily="34" charset="0"/>
              </a:rPr>
              <a:t>Thema der Präsentation| Name </a:t>
            </a:r>
            <a:r>
              <a:rPr lang="de-DE" b="0" i="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Referent:In</a:t>
            </a:r>
            <a:r>
              <a:rPr lang="de-DE"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CJD Mustereinrichtung oder Verbund</a:t>
            </a:r>
            <a:endParaRPr lang="de-DE" b="0" i="0"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Datumsplatzhalter 2">
            <a:extLst>
              <a:ext uri="{FF2B5EF4-FFF2-40B4-BE49-F238E27FC236}">
                <a16:creationId xmlns:a16="http://schemas.microsoft.com/office/drawing/2014/main" id="{8B5C5940-7E89-AB4D-9576-964E8B1CF1D3}"/>
              </a:ext>
            </a:extLst>
          </p:cNvPr>
          <p:cNvSpPr txBox="1">
            <a:spLocks/>
          </p:cNvSpPr>
          <p:nvPr userDrawn="1"/>
        </p:nvSpPr>
        <p:spPr>
          <a:xfrm>
            <a:off x="8358641" y="188473"/>
            <a:ext cx="615424" cy="183922"/>
          </a:xfrm>
          <a:prstGeom prst="rect">
            <a:avLst/>
          </a:prstGeom>
        </p:spPr>
        <p:txBody>
          <a:bodyPr vert="horz" lIns="0" tIns="0" rIns="0" bIns="0" rtlCol="0" anchor="b" anchorCtr="0"/>
          <a:lstStyle>
            <a:defPPr>
              <a:defRPr lang="de-DE"/>
            </a:defPPr>
            <a:lvl1pPr marL="0" algn="r" defTabSz="685800" rtl="0" eaLnBrk="1" latinLnBrk="0" hangingPunct="1">
              <a:defRPr sz="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26FA2D7-4263-E248-8660-38BD7A1868A6}" type="datetime1">
              <a:rPr lang="de-DE" b="0" i="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pPr/>
              <a:t>15.04.2021</a:t>
            </a:fld>
            <a:endParaRPr lang="de-DE"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Foliennummernplatzhalter 20">
            <a:extLst>
              <a:ext uri="{FF2B5EF4-FFF2-40B4-BE49-F238E27FC236}">
                <a16:creationId xmlns:a16="http://schemas.microsoft.com/office/drawing/2014/main" id="{E2932F3C-DA5B-C24A-92AF-2B8451191B57}"/>
              </a:ext>
            </a:extLst>
          </p:cNvPr>
          <p:cNvSpPr txBox="1">
            <a:spLocks/>
          </p:cNvSpPr>
          <p:nvPr userDrawn="1"/>
        </p:nvSpPr>
        <p:spPr>
          <a:xfrm>
            <a:off x="198512" y="4982052"/>
            <a:ext cx="212651" cy="139745"/>
          </a:xfrm>
          <a:prstGeom prst="rect">
            <a:avLst/>
          </a:prstGeom>
        </p:spPr>
        <p:txBody>
          <a:bodyPr vert="horz" lIns="0" tIns="0" rIns="0" bIns="0" rtlCol="0" anchor="t" anchorCtr="0"/>
          <a:lstStyle>
            <a:defPPr>
              <a:defRPr lang="de-DE"/>
            </a:defPPr>
            <a:lvl1pPr marL="0" algn="l" defTabSz="685800" rtl="0" eaLnBrk="1" latinLnBrk="0" hangingPunct="1">
              <a:defRPr sz="800" kern="1200">
                <a:solidFill>
                  <a:srgbClr val="262626"/>
                </a:solidFill>
                <a:latin typeface="Open Sans  "/>
                <a:ea typeface="+mn-ea"/>
                <a:cs typeface="Open Sans  "/>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F338A17-25A1-0E4B-B1C4-9D4DEE493FC3}" type="slidenum">
              <a:rPr lang="de-DE" b="0" i="0" smtClean="0">
                <a:solidFill>
                  <a:schemeClr val="tx1">
                    <a:lumMod val="85000"/>
                    <a:lumOff val="15000"/>
                  </a:schemeClr>
                </a:solidFill>
                <a:latin typeface="Verdana" panose="020B0604030504040204" pitchFamily="34" charset="0"/>
                <a:cs typeface="Verdana" panose="020B0604030504040204" pitchFamily="34" charset="0"/>
              </a:rPr>
              <a:pPr/>
              <a:t>‹Nr.›</a:t>
            </a:fld>
            <a:endParaRPr lang="de-DE" b="0" i="0" dirty="0">
              <a:solidFill>
                <a:schemeClr val="tx1">
                  <a:lumMod val="85000"/>
                  <a:lumOff val="15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0461935"/>
      </p:ext>
    </p:extLst>
  </p:cSld>
  <p:clrMap bg1="lt1" tx1="dk1" bg2="lt2" tx2="dk2" accent1="accent1" accent2="accent2" accent3="accent3" accent4="accent4" accent5="accent5" accent6="accent6" hlink="hlink" folHlink="folHlink"/>
  <p:sldLayoutIdLst>
    <p:sldLayoutId id="2147483702" r:id="rId1"/>
    <p:sldLayoutId id="2147483690" r:id="rId2"/>
    <p:sldLayoutId id="2147483679" r:id="rId3"/>
    <p:sldLayoutId id="2147483707" r:id="rId4"/>
    <p:sldLayoutId id="2147483680" r:id="rId5"/>
    <p:sldLayoutId id="2147483698" r:id="rId6"/>
    <p:sldLayoutId id="2147483700" r:id="rId7"/>
    <p:sldLayoutId id="2147483699" r:id="rId8"/>
    <p:sldLayoutId id="2147483697" r:id="rId9"/>
    <p:sldLayoutId id="2147483692" r:id="rId10"/>
    <p:sldLayoutId id="2147483693" r:id="rId11"/>
    <p:sldLayoutId id="2147483694" r:id="rId12"/>
    <p:sldLayoutId id="2147483695" r:id="rId13"/>
    <p:sldLayoutId id="2147483703" r:id="rId14"/>
    <p:sldLayoutId id="2147483696" r:id="rId15"/>
    <p:sldLayoutId id="2147483701" r:id="rId16"/>
    <p:sldLayoutId id="2147483704" r:id="rId17"/>
    <p:sldLayoutId id="2147483705" r:id="rId18"/>
  </p:sldLayoutIdLst>
  <p:hf sldNum="0" hdr="0" ftr="0"/>
  <p:txStyles>
    <p:titleStyle>
      <a:lvl1pPr algn="l" defTabSz="914400" rtl="0" eaLnBrk="1" latinLnBrk="0" hangingPunct="1">
        <a:lnSpc>
          <a:spcPct val="90000"/>
        </a:lnSpc>
        <a:spcBef>
          <a:spcPct val="0"/>
        </a:spcBef>
        <a:buNone/>
        <a:defRPr sz="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800" kern="1200" baseline="0">
          <a:solidFill>
            <a:schemeClr val="tx1"/>
          </a:solidFill>
          <a:latin typeface="Open Sans Semibold"/>
          <a:ea typeface="+mn-ea"/>
          <a:cs typeface="Open Sans Semibol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Prozess 2">
            <a:extLst>
              <a:ext uri="{FF2B5EF4-FFF2-40B4-BE49-F238E27FC236}">
                <a16:creationId xmlns:a16="http://schemas.microsoft.com/office/drawing/2014/main" id="{3FBABA53-D0AE-F44F-99E9-6F926C925805}"/>
              </a:ext>
            </a:extLst>
          </p:cNvPr>
          <p:cNvSpPr/>
          <p:nvPr userDrawn="1"/>
        </p:nvSpPr>
        <p:spPr>
          <a:xfrm>
            <a:off x="6506607" y="853996"/>
            <a:ext cx="2641427" cy="42976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532 w 10532"/>
              <a:gd name="connsiteY0" fmla="*/ 0 h 10000"/>
              <a:gd name="connsiteX1" fmla="*/ 10532 w 10532"/>
              <a:gd name="connsiteY1" fmla="*/ 0 h 10000"/>
              <a:gd name="connsiteX2" fmla="*/ 10532 w 10532"/>
              <a:gd name="connsiteY2" fmla="*/ 10000 h 10000"/>
              <a:gd name="connsiteX3" fmla="*/ 0 w 10532"/>
              <a:gd name="connsiteY3" fmla="*/ 9850 h 10000"/>
              <a:gd name="connsiteX4" fmla="*/ 532 w 10532"/>
              <a:gd name="connsiteY4" fmla="*/ 0 h 10000"/>
              <a:gd name="connsiteX0" fmla="*/ 532 w 11170"/>
              <a:gd name="connsiteY0" fmla="*/ 0 h 12772"/>
              <a:gd name="connsiteX1" fmla="*/ 10532 w 11170"/>
              <a:gd name="connsiteY1" fmla="*/ 0 h 12772"/>
              <a:gd name="connsiteX2" fmla="*/ 11170 w 11170"/>
              <a:gd name="connsiteY2" fmla="*/ 12772 h 12772"/>
              <a:gd name="connsiteX3" fmla="*/ 0 w 11170"/>
              <a:gd name="connsiteY3" fmla="*/ 9850 h 12772"/>
              <a:gd name="connsiteX4" fmla="*/ 532 w 11170"/>
              <a:gd name="connsiteY4" fmla="*/ 0 h 12772"/>
              <a:gd name="connsiteX0" fmla="*/ 532 w 12455"/>
              <a:gd name="connsiteY0" fmla="*/ 1720 h 14492"/>
              <a:gd name="connsiteX1" fmla="*/ 12437 w 12455"/>
              <a:gd name="connsiteY1" fmla="*/ 0 h 14492"/>
              <a:gd name="connsiteX2" fmla="*/ 11170 w 12455"/>
              <a:gd name="connsiteY2" fmla="*/ 14492 h 14492"/>
              <a:gd name="connsiteX3" fmla="*/ 0 w 12455"/>
              <a:gd name="connsiteY3" fmla="*/ 11570 h 14492"/>
              <a:gd name="connsiteX4" fmla="*/ 532 w 12455"/>
              <a:gd name="connsiteY4" fmla="*/ 1720 h 14492"/>
              <a:gd name="connsiteX0" fmla="*/ 532 w 12437"/>
              <a:gd name="connsiteY0" fmla="*/ 1720 h 14492"/>
              <a:gd name="connsiteX1" fmla="*/ 12437 w 12437"/>
              <a:gd name="connsiteY1" fmla="*/ 0 h 14492"/>
              <a:gd name="connsiteX2" fmla="*/ 11170 w 12437"/>
              <a:gd name="connsiteY2" fmla="*/ 14492 h 14492"/>
              <a:gd name="connsiteX3" fmla="*/ 0 w 12437"/>
              <a:gd name="connsiteY3" fmla="*/ 11570 h 14492"/>
              <a:gd name="connsiteX4" fmla="*/ 532 w 12437"/>
              <a:gd name="connsiteY4" fmla="*/ 1720 h 14492"/>
              <a:gd name="connsiteX0" fmla="*/ 532 w 12437"/>
              <a:gd name="connsiteY0" fmla="*/ 1720 h 14492"/>
              <a:gd name="connsiteX1" fmla="*/ 12437 w 12437"/>
              <a:gd name="connsiteY1" fmla="*/ 0 h 14492"/>
              <a:gd name="connsiteX2" fmla="*/ 11170 w 12437"/>
              <a:gd name="connsiteY2" fmla="*/ 14492 h 14492"/>
              <a:gd name="connsiteX3" fmla="*/ 0 w 12437"/>
              <a:gd name="connsiteY3" fmla="*/ 11570 h 14492"/>
              <a:gd name="connsiteX4" fmla="*/ 532 w 12437"/>
              <a:gd name="connsiteY4" fmla="*/ 1720 h 14492"/>
              <a:gd name="connsiteX0" fmla="*/ 7355 w 12437"/>
              <a:gd name="connsiteY0" fmla="*/ 5291 h 14492"/>
              <a:gd name="connsiteX1" fmla="*/ 12437 w 12437"/>
              <a:gd name="connsiteY1" fmla="*/ 0 h 14492"/>
              <a:gd name="connsiteX2" fmla="*/ 11170 w 12437"/>
              <a:gd name="connsiteY2" fmla="*/ 14492 h 14492"/>
              <a:gd name="connsiteX3" fmla="*/ 0 w 12437"/>
              <a:gd name="connsiteY3" fmla="*/ 11570 h 14492"/>
              <a:gd name="connsiteX4" fmla="*/ 7355 w 12437"/>
              <a:gd name="connsiteY4" fmla="*/ 5291 h 14492"/>
              <a:gd name="connsiteX0" fmla="*/ 5250 w 12437"/>
              <a:gd name="connsiteY0" fmla="*/ 4350 h 14492"/>
              <a:gd name="connsiteX1" fmla="*/ 12437 w 12437"/>
              <a:gd name="connsiteY1" fmla="*/ 0 h 14492"/>
              <a:gd name="connsiteX2" fmla="*/ 11170 w 12437"/>
              <a:gd name="connsiteY2" fmla="*/ 14492 h 14492"/>
              <a:gd name="connsiteX3" fmla="*/ 0 w 12437"/>
              <a:gd name="connsiteY3" fmla="*/ 11570 h 14492"/>
              <a:gd name="connsiteX4" fmla="*/ 5250 w 12437"/>
              <a:gd name="connsiteY4" fmla="*/ 4350 h 14492"/>
              <a:gd name="connsiteX0" fmla="*/ 5250 w 12437"/>
              <a:gd name="connsiteY0" fmla="*/ 4350 h 24392"/>
              <a:gd name="connsiteX1" fmla="*/ 12437 w 12437"/>
              <a:gd name="connsiteY1" fmla="*/ 0 h 24392"/>
              <a:gd name="connsiteX2" fmla="*/ 12430 w 12437"/>
              <a:gd name="connsiteY2" fmla="*/ 24392 h 24392"/>
              <a:gd name="connsiteX3" fmla="*/ 0 w 12437"/>
              <a:gd name="connsiteY3" fmla="*/ 11570 h 24392"/>
              <a:gd name="connsiteX4" fmla="*/ 5250 w 12437"/>
              <a:gd name="connsiteY4" fmla="*/ 4350 h 24392"/>
              <a:gd name="connsiteX0" fmla="*/ 8 w 7195"/>
              <a:gd name="connsiteY0" fmla="*/ 4350 h 24489"/>
              <a:gd name="connsiteX1" fmla="*/ 7195 w 7195"/>
              <a:gd name="connsiteY1" fmla="*/ 0 h 24489"/>
              <a:gd name="connsiteX2" fmla="*/ 7188 w 7195"/>
              <a:gd name="connsiteY2" fmla="*/ 24392 h 24489"/>
              <a:gd name="connsiteX3" fmla="*/ 2887 w 7195"/>
              <a:gd name="connsiteY3" fmla="*/ 24489 h 24489"/>
              <a:gd name="connsiteX4" fmla="*/ 8 w 7195"/>
              <a:gd name="connsiteY4" fmla="*/ 4350 h 24489"/>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11 w 10000"/>
              <a:gd name="connsiteY0" fmla="*/ 1776 h 10000"/>
              <a:gd name="connsiteX1" fmla="*/ 10000 w 10000"/>
              <a:gd name="connsiteY1" fmla="*/ 0 h 10000"/>
              <a:gd name="connsiteX2" fmla="*/ 9990 w 10000"/>
              <a:gd name="connsiteY2" fmla="*/ 9960 h 10000"/>
              <a:gd name="connsiteX3" fmla="*/ 4013 w 10000"/>
              <a:gd name="connsiteY3" fmla="*/ 10000 h 10000"/>
              <a:gd name="connsiteX4" fmla="*/ 11 w 10000"/>
              <a:gd name="connsiteY4" fmla="*/ 1776 h 10000"/>
              <a:gd name="connsiteX0" fmla="*/ 0 w 9989"/>
              <a:gd name="connsiteY0" fmla="*/ 1776 h 10000"/>
              <a:gd name="connsiteX1" fmla="*/ 9989 w 9989"/>
              <a:gd name="connsiteY1" fmla="*/ 0 h 10000"/>
              <a:gd name="connsiteX2" fmla="*/ 9979 w 9989"/>
              <a:gd name="connsiteY2" fmla="*/ 9960 h 10000"/>
              <a:gd name="connsiteX3" fmla="*/ 4002 w 9989"/>
              <a:gd name="connsiteY3" fmla="*/ 10000 h 10000"/>
              <a:gd name="connsiteX4" fmla="*/ 0 w 9989"/>
              <a:gd name="connsiteY4" fmla="*/ 1776 h 10000"/>
              <a:gd name="connsiteX0" fmla="*/ 0 w 10000"/>
              <a:gd name="connsiteY0" fmla="*/ 1776 h 10000"/>
              <a:gd name="connsiteX1" fmla="*/ 10000 w 10000"/>
              <a:gd name="connsiteY1" fmla="*/ 0 h 10000"/>
              <a:gd name="connsiteX2" fmla="*/ 9990 w 10000"/>
              <a:gd name="connsiteY2" fmla="*/ 9960 h 10000"/>
              <a:gd name="connsiteX3" fmla="*/ 4006 w 10000"/>
              <a:gd name="connsiteY3" fmla="*/ 10000 h 10000"/>
              <a:gd name="connsiteX4" fmla="*/ 0 w 10000"/>
              <a:gd name="connsiteY4" fmla="*/ 1776 h 10000"/>
              <a:gd name="connsiteX0" fmla="*/ 0 w 9990"/>
              <a:gd name="connsiteY0" fmla="*/ 1842 h 10066"/>
              <a:gd name="connsiteX1" fmla="*/ 9979 w 9990"/>
              <a:gd name="connsiteY1" fmla="*/ 0 h 10066"/>
              <a:gd name="connsiteX2" fmla="*/ 9990 w 9990"/>
              <a:gd name="connsiteY2" fmla="*/ 10026 h 10066"/>
              <a:gd name="connsiteX3" fmla="*/ 4006 w 9990"/>
              <a:gd name="connsiteY3" fmla="*/ 10066 h 10066"/>
              <a:gd name="connsiteX4" fmla="*/ 0 w 9990"/>
              <a:gd name="connsiteY4" fmla="*/ 1842 h 10066"/>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00"/>
              <a:gd name="connsiteX1" fmla="*/ 9989 w 10000"/>
              <a:gd name="connsiteY1" fmla="*/ 0 h 10000"/>
              <a:gd name="connsiteX2" fmla="*/ 10000 w 10000"/>
              <a:gd name="connsiteY2" fmla="*/ 9960 h 10000"/>
              <a:gd name="connsiteX3" fmla="*/ 4010 w 10000"/>
              <a:gd name="connsiteY3" fmla="*/ 10000 h 10000"/>
              <a:gd name="connsiteX4" fmla="*/ 0 w 10000"/>
              <a:gd name="connsiteY4" fmla="*/ 1830 h 10000"/>
              <a:gd name="connsiteX0" fmla="*/ 0 w 10000"/>
              <a:gd name="connsiteY0" fmla="*/ 1830 h 10026"/>
              <a:gd name="connsiteX1" fmla="*/ 9989 w 10000"/>
              <a:gd name="connsiteY1" fmla="*/ 0 h 10026"/>
              <a:gd name="connsiteX2" fmla="*/ 10000 w 10000"/>
              <a:gd name="connsiteY2" fmla="*/ 9960 h 10026"/>
              <a:gd name="connsiteX3" fmla="*/ 2983 w 10000"/>
              <a:gd name="connsiteY3" fmla="*/ 10026 h 10026"/>
              <a:gd name="connsiteX4" fmla="*/ 0 w 10000"/>
              <a:gd name="connsiteY4" fmla="*/ 1830 h 10026"/>
              <a:gd name="connsiteX0" fmla="*/ 0 w 10000"/>
              <a:gd name="connsiteY0" fmla="*/ 1830 h 10026"/>
              <a:gd name="connsiteX1" fmla="*/ 9989 w 10000"/>
              <a:gd name="connsiteY1" fmla="*/ 0 h 10026"/>
              <a:gd name="connsiteX2" fmla="*/ 10000 w 10000"/>
              <a:gd name="connsiteY2" fmla="*/ 9960 h 10026"/>
              <a:gd name="connsiteX3" fmla="*/ 2983 w 10000"/>
              <a:gd name="connsiteY3" fmla="*/ 10026 h 10026"/>
              <a:gd name="connsiteX4" fmla="*/ 0 w 10000"/>
              <a:gd name="connsiteY4" fmla="*/ 1830 h 10026"/>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0"/>
              <a:gd name="connsiteY0" fmla="*/ 1830 h 10013"/>
              <a:gd name="connsiteX1" fmla="*/ 9989 w 10000"/>
              <a:gd name="connsiteY1" fmla="*/ 0 h 10013"/>
              <a:gd name="connsiteX2" fmla="*/ 10000 w 10000"/>
              <a:gd name="connsiteY2" fmla="*/ 9960 h 10013"/>
              <a:gd name="connsiteX3" fmla="*/ 2983 w 10000"/>
              <a:gd name="connsiteY3" fmla="*/ 10013 h 10013"/>
              <a:gd name="connsiteX4" fmla="*/ 0 w 10000"/>
              <a:gd name="connsiteY4" fmla="*/ 1830 h 10013"/>
              <a:gd name="connsiteX0" fmla="*/ 0 w 10008"/>
              <a:gd name="connsiteY0" fmla="*/ 1830 h 9961"/>
              <a:gd name="connsiteX1" fmla="*/ 9989 w 10008"/>
              <a:gd name="connsiteY1" fmla="*/ 0 h 9961"/>
              <a:gd name="connsiteX2" fmla="*/ 10000 w 10008"/>
              <a:gd name="connsiteY2" fmla="*/ 9960 h 9961"/>
              <a:gd name="connsiteX3" fmla="*/ 4503 w 10008"/>
              <a:gd name="connsiteY3" fmla="*/ 8946 h 9961"/>
              <a:gd name="connsiteX4" fmla="*/ 0 w 10008"/>
              <a:gd name="connsiteY4" fmla="*/ 1830 h 9961"/>
              <a:gd name="connsiteX0" fmla="*/ 0 w 9992"/>
              <a:gd name="connsiteY0" fmla="*/ 1837 h 10011"/>
              <a:gd name="connsiteX1" fmla="*/ 9981 w 9992"/>
              <a:gd name="connsiteY1" fmla="*/ 0 h 10011"/>
              <a:gd name="connsiteX2" fmla="*/ 9992 w 9992"/>
              <a:gd name="connsiteY2" fmla="*/ 9999 h 10011"/>
              <a:gd name="connsiteX3" fmla="*/ 2745 w 9992"/>
              <a:gd name="connsiteY3" fmla="*/ 9986 h 10011"/>
              <a:gd name="connsiteX4" fmla="*/ 0 w 9992"/>
              <a:gd name="connsiteY4" fmla="*/ 1837 h 10011"/>
              <a:gd name="connsiteX0" fmla="*/ 0 w 10000"/>
              <a:gd name="connsiteY0" fmla="*/ 1835 h 10011"/>
              <a:gd name="connsiteX1" fmla="*/ 9989 w 10000"/>
              <a:gd name="connsiteY1" fmla="*/ 0 h 10011"/>
              <a:gd name="connsiteX2" fmla="*/ 10000 w 10000"/>
              <a:gd name="connsiteY2" fmla="*/ 9988 h 10011"/>
              <a:gd name="connsiteX3" fmla="*/ 2747 w 10000"/>
              <a:gd name="connsiteY3" fmla="*/ 9975 h 10011"/>
              <a:gd name="connsiteX4" fmla="*/ 0 w 10000"/>
              <a:gd name="connsiteY4" fmla="*/ 1835 h 10011"/>
              <a:gd name="connsiteX0" fmla="*/ 0 w 10000"/>
              <a:gd name="connsiteY0" fmla="*/ 1835 h 10026"/>
              <a:gd name="connsiteX1" fmla="*/ 9989 w 10000"/>
              <a:gd name="connsiteY1" fmla="*/ 0 h 10026"/>
              <a:gd name="connsiteX2" fmla="*/ 10000 w 10000"/>
              <a:gd name="connsiteY2" fmla="*/ 9988 h 10026"/>
              <a:gd name="connsiteX3" fmla="*/ 2790 w 10000"/>
              <a:gd name="connsiteY3" fmla="*/ 10015 h 10026"/>
              <a:gd name="connsiteX4" fmla="*/ 0 w 10000"/>
              <a:gd name="connsiteY4" fmla="*/ 1835 h 10026"/>
              <a:gd name="connsiteX0" fmla="*/ 0 w 7646"/>
              <a:gd name="connsiteY0" fmla="*/ 1611 h 10026"/>
              <a:gd name="connsiteX1" fmla="*/ 7635 w 7646"/>
              <a:gd name="connsiteY1" fmla="*/ 0 h 10026"/>
              <a:gd name="connsiteX2" fmla="*/ 7646 w 7646"/>
              <a:gd name="connsiteY2" fmla="*/ 9988 h 10026"/>
              <a:gd name="connsiteX3" fmla="*/ 436 w 7646"/>
              <a:gd name="connsiteY3" fmla="*/ 10015 h 10026"/>
              <a:gd name="connsiteX4" fmla="*/ 0 w 7646"/>
              <a:gd name="connsiteY4" fmla="*/ 1611 h 10026"/>
              <a:gd name="connsiteX0" fmla="*/ 0 w 13079"/>
              <a:gd name="connsiteY0" fmla="*/ 1844 h 10000"/>
              <a:gd name="connsiteX1" fmla="*/ 13065 w 13079"/>
              <a:gd name="connsiteY1" fmla="*/ 0 h 10000"/>
              <a:gd name="connsiteX2" fmla="*/ 13079 w 13079"/>
              <a:gd name="connsiteY2" fmla="*/ 9962 h 10000"/>
              <a:gd name="connsiteX3" fmla="*/ 3649 w 13079"/>
              <a:gd name="connsiteY3" fmla="*/ 9989 h 10000"/>
              <a:gd name="connsiteX4" fmla="*/ 0 w 13079"/>
              <a:gd name="connsiteY4" fmla="*/ 1844 h 10000"/>
              <a:gd name="connsiteX0" fmla="*/ 0 w 13023"/>
              <a:gd name="connsiteY0" fmla="*/ 1857 h 10000"/>
              <a:gd name="connsiteX1" fmla="*/ 13009 w 13023"/>
              <a:gd name="connsiteY1" fmla="*/ 0 h 10000"/>
              <a:gd name="connsiteX2" fmla="*/ 13023 w 13023"/>
              <a:gd name="connsiteY2" fmla="*/ 9962 h 10000"/>
              <a:gd name="connsiteX3" fmla="*/ 3593 w 13023"/>
              <a:gd name="connsiteY3" fmla="*/ 9989 h 10000"/>
              <a:gd name="connsiteX4" fmla="*/ 0 w 13023"/>
              <a:gd name="connsiteY4" fmla="*/ 1857 h 10000"/>
              <a:gd name="connsiteX0" fmla="*/ 0 w 13023"/>
              <a:gd name="connsiteY0" fmla="*/ 1857 h 10009"/>
              <a:gd name="connsiteX1" fmla="*/ 13009 w 13023"/>
              <a:gd name="connsiteY1" fmla="*/ 0 h 10009"/>
              <a:gd name="connsiteX2" fmla="*/ 13023 w 13023"/>
              <a:gd name="connsiteY2" fmla="*/ 9962 h 10009"/>
              <a:gd name="connsiteX3" fmla="*/ 2249 w 13023"/>
              <a:gd name="connsiteY3" fmla="*/ 10002 h 10009"/>
              <a:gd name="connsiteX4" fmla="*/ 0 w 13023"/>
              <a:gd name="connsiteY4" fmla="*/ 1857 h 10009"/>
              <a:gd name="connsiteX0" fmla="*/ 0 w 13023"/>
              <a:gd name="connsiteY0" fmla="*/ 1857 h 10009"/>
              <a:gd name="connsiteX1" fmla="*/ 13009 w 13023"/>
              <a:gd name="connsiteY1" fmla="*/ 0 h 10009"/>
              <a:gd name="connsiteX2" fmla="*/ 13023 w 13023"/>
              <a:gd name="connsiteY2" fmla="*/ 9962 h 10009"/>
              <a:gd name="connsiteX3" fmla="*/ 2221 w 13023"/>
              <a:gd name="connsiteY3" fmla="*/ 10002 h 10009"/>
              <a:gd name="connsiteX4" fmla="*/ 0 w 13023"/>
              <a:gd name="connsiteY4" fmla="*/ 1857 h 10009"/>
              <a:gd name="connsiteX0" fmla="*/ 0 w 13079"/>
              <a:gd name="connsiteY0" fmla="*/ 1844 h 10009"/>
              <a:gd name="connsiteX1" fmla="*/ 13065 w 13079"/>
              <a:gd name="connsiteY1" fmla="*/ 0 h 10009"/>
              <a:gd name="connsiteX2" fmla="*/ 13079 w 13079"/>
              <a:gd name="connsiteY2" fmla="*/ 9962 h 10009"/>
              <a:gd name="connsiteX3" fmla="*/ 2277 w 13079"/>
              <a:gd name="connsiteY3" fmla="*/ 10002 h 10009"/>
              <a:gd name="connsiteX4" fmla="*/ 0 w 13079"/>
              <a:gd name="connsiteY4" fmla="*/ 1844 h 10009"/>
              <a:gd name="connsiteX0" fmla="*/ 0 w 13065"/>
              <a:gd name="connsiteY0" fmla="*/ 1844 h 10028"/>
              <a:gd name="connsiteX1" fmla="*/ 13065 w 13065"/>
              <a:gd name="connsiteY1" fmla="*/ 0 h 10028"/>
              <a:gd name="connsiteX2" fmla="*/ 13051 w 13065"/>
              <a:gd name="connsiteY2" fmla="*/ 10002 h 10028"/>
              <a:gd name="connsiteX3" fmla="*/ 2277 w 13065"/>
              <a:gd name="connsiteY3" fmla="*/ 10002 h 10028"/>
              <a:gd name="connsiteX4" fmla="*/ 0 w 13065"/>
              <a:gd name="connsiteY4" fmla="*/ 1844 h 10028"/>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5"/>
              <a:gd name="connsiteY0" fmla="*/ 1844 h 10004"/>
              <a:gd name="connsiteX1" fmla="*/ 13065 w 13065"/>
              <a:gd name="connsiteY1" fmla="*/ 0 h 10004"/>
              <a:gd name="connsiteX2" fmla="*/ 13051 w 13065"/>
              <a:gd name="connsiteY2" fmla="*/ 10002 h 10004"/>
              <a:gd name="connsiteX3" fmla="*/ 2277 w 13065"/>
              <a:gd name="connsiteY3" fmla="*/ 10002 h 10004"/>
              <a:gd name="connsiteX4" fmla="*/ 0 w 13065"/>
              <a:gd name="connsiteY4" fmla="*/ 1844 h 10004"/>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69"/>
              <a:gd name="connsiteY0" fmla="*/ 1844 h 10028"/>
              <a:gd name="connsiteX1" fmla="*/ 13065 w 13069"/>
              <a:gd name="connsiteY1" fmla="*/ 0 h 10028"/>
              <a:gd name="connsiteX2" fmla="*/ 13069 w 13069"/>
              <a:gd name="connsiteY2" fmla="*/ 10028 h 10028"/>
              <a:gd name="connsiteX3" fmla="*/ 2277 w 13069"/>
              <a:gd name="connsiteY3" fmla="*/ 10002 h 10028"/>
              <a:gd name="connsiteX4" fmla="*/ 0 w 13069"/>
              <a:gd name="connsiteY4" fmla="*/ 1844 h 10028"/>
              <a:gd name="connsiteX0" fmla="*/ 0 w 13099"/>
              <a:gd name="connsiteY0" fmla="*/ 1844 h 10028"/>
              <a:gd name="connsiteX1" fmla="*/ 13099 w 13099"/>
              <a:gd name="connsiteY1" fmla="*/ 0 h 10028"/>
              <a:gd name="connsiteX2" fmla="*/ 13069 w 13099"/>
              <a:gd name="connsiteY2" fmla="*/ 10028 h 10028"/>
              <a:gd name="connsiteX3" fmla="*/ 2277 w 13099"/>
              <a:gd name="connsiteY3" fmla="*/ 10002 h 10028"/>
              <a:gd name="connsiteX4" fmla="*/ 0 w 13099"/>
              <a:gd name="connsiteY4" fmla="*/ 1844 h 1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9" h="10028">
                <a:moveTo>
                  <a:pt x="0" y="1844"/>
                </a:moveTo>
                <a:cubicBezTo>
                  <a:pt x="26" y="1804"/>
                  <a:pt x="13074" y="27"/>
                  <a:pt x="13099" y="0"/>
                </a:cubicBezTo>
                <a:cubicBezTo>
                  <a:pt x="13038" y="2"/>
                  <a:pt x="13076" y="10041"/>
                  <a:pt x="13069" y="10028"/>
                </a:cubicBezTo>
                <a:cubicBezTo>
                  <a:pt x="13089" y="10002"/>
                  <a:pt x="2286" y="10015"/>
                  <a:pt x="2277" y="10002"/>
                </a:cubicBezTo>
                <a:cubicBezTo>
                  <a:pt x="2319" y="10026"/>
                  <a:pt x="13" y="1833"/>
                  <a:pt x="0" y="1844"/>
                </a:cubicBezTo>
                <a:close/>
              </a:path>
            </a:pathLst>
          </a:custGeom>
          <a:solidFill>
            <a:srgbClr val="006B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0" i="0" dirty="0">
              <a:latin typeface="Verdana" panose="020B0604030504040204" pitchFamily="34" charset="0"/>
            </a:endParaRPr>
          </a:p>
        </p:txBody>
      </p:sp>
      <p:pic>
        <p:nvPicPr>
          <p:cNvPr id="7" name="Grafik 6">
            <a:extLst>
              <a:ext uri="{FF2B5EF4-FFF2-40B4-BE49-F238E27FC236}">
                <a16:creationId xmlns:a16="http://schemas.microsoft.com/office/drawing/2014/main" id="{DBBA6978-2F65-D440-902C-054B45ED788B}"/>
              </a:ext>
            </a:extLst>
          </p:cNvPr>
          <p:cNvPicPr>
            <a:picLocks noChangeAspect="1"/>
          </p:cNvPicPr>
          <p:nvPr userDrawn="1"/>
        </p:nvPicPr>
        <p:blipFill>
          <a:blip r:embed="rId3"/>
          <a:srcRect/>
          <a:stretch/>
        </p:blipFill>
        <p:spPr>
          <a:xfrm>
            <a:off x="363498" y="303162"/>
            <a:ext cx="1666308" cy="848032"/>
          </a:xfrm>
          <a:prstGeom prst="rect">
            <a:avLst/>
          </a:prstGeom>
        </p:spPr>
      </p:pic>
      <p:pic>
        <p:nvPicPr>
          <p:cNvPr id="14" name="Grafik 13">
            <a:extLst>
              <a:ext uri="{FF2B5EF4-FFF2-40B4-BE49-F238E27FC236}">
                <a16:creationId xmlns:a16="http://schemas.microsoft.com/office/drawing/2014/main" id="{1510180A-31B9-5D44-B8B8-F45C226D8551}"/>
              </a:ext>
            </a:extLst>
          </p:cNvPr>
          <p:cNvPicPr>
            <a:picLocks noChangeAspect="1"/>
          </p:cNvPicPr>
          <p:nvPr userDrawn="1"/>
        </p:nvPicPr>
        <p:blipFill>
          <a:blip r:embed="rId4"/>
          <a:srcRect/>
          <a:stretch/>
        </p:blipFill>
        <p:spPr>
          <a:xfrm>
            <a:off x="7425820" y="4743324"/>
            <a:ext cx="1570387" cy="400176"/>
          </a:xfrm>
          <a:prstGeom prst="rect">
            <a:avLst/>
          </a:prstGeom>
        </p:spPr>
      </p:pic>
    </p:spTree>
    <p:extLst>
      <p:ext uri="{BB962C8B-B14F-4D97-AF65-F5344CB8AC3E}">
        <p14:creationId xmlns:p14="http://schemas.microsoft.com/office/powerpoint/2010/main" val="2680355695"/>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susanne.wilkens@cjd.de" TargetMode="External"/><Relationship Id="rId3" Type="http://schemas.openxmlformats.org/officeDocument/2006/relationships/hyperlink" Target="mailto:martina.helmuth@cjd.de" TargetMode="External"/><Relationship Id="rId7" Type="http://schemas.openxmlformats.org/officeDocument/2006/relationships/hyperlink" Target="mailto:katrin.wiedmer@cjd.de" TargetMode="External"/><Relationship Id="rId2" Type="http://schemas.openxmlformats.org/officeDocument/2006/relationships/hyperlink" Target="mailto:sven.mikkelsen@cjd.de" TargetMode="External"/><Relationship Id="rId1" Type="http://schemas.openxmlformats.org/officeDocument/2006/relationships/slideLayout" Target="../slideLayouts/slideLayout5.xml"/><Relationship Id="rId6" Type="http://schemas.openxmlformats.org/officeDocument/2006/relationships/hyperlink" Target="mailto:karolin.gerkens@cjd.de" TargetMode="External"/><Relationship Id="rId5" Type="http://schemas.openxmlformats.org/officeDocument/2006/relationships/hyperlink" Target="mailto:tassilo.tittgen@cjd.de" TargetMode="External"/><Relationship Id="rId4" Type="http://schemas.openxmlformats.org/officeDocument/2006/relationships/hyperlink" Target="mailto:torsten.wilkens@cjd.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4812" y="1630516"/>
            <a:ext cx="3212105" cy="1427994"/>
          </a:xfrm>
        </p:spPr>
        <p:txBody>
          <a:bodyPr/>
          <a:lstStyle/>
          <a:p>
            <a:r>
              <a:rPr lang="de-DE" dirty="0" smtClean="0">
                <a:latin typeface="Lucida Sans Unicode" panose="020B0602030504020204" pitchFamily="34" charset="0"/>
                <a:cs typeface="Lucida Sans Unicode" panose="020B0602030504020204" pitchFamily="34" charset="0"/>
              </a:rPr>
              <a:t/>
            </a:r>
            <a:br>
              <a:rPr lang="de-DE" dirty="0" smtClean="0">
                <a:latin typeface="Lucida Sans Unicode" panose="020B0602030504020204" pitchFamily="34" charset="0"/>
                <a:cs typeface="Lucida Sans Unicode" panose="020B0602030504020204" pitchFamily="34" charset="0"/>
              </a:rPr>
            </a:br>
            <a:r>
              <a:rPr lang="de-DE" dirty="0">
                <a:latin typeface="Lucida Sans Unicode" panose="020B0602030504020204" pitchFamily="34" charset="0"/>
                <a:cs typeface="Lucida Sans Unicode" panose="020B0602030504020204" pitchFamily="34" charset="0"/>
              </a:rPr>
              <a:t/>
            </a:r>
            <a:br>
              <a:rPr lang="de-DE" dirty="0">
                <a:latin typeface="Lucida Sans Unicode" panose="020B0602030504020204" pitchFamily="34" charset="0"/>
                <a:cs typeface="Lucida Sans Unicode" panose="020B0602030504020204" pitchFamily="34" charset="0"/>
              </a:rPr>
            </a:br>
            <a:r>
              <a:rPr lang="de-DE" dirty="0" smtClean="0">
                <a:latin typeface="Lucida Sans Unicode" panose="020B0602030504020204" pitchFamily="34" charset="0"/>
                <a:cs typeface="Lucida Sans Unicode" panose="020B0602030504020204" pitchFamily="34" charset="0"/>
              </a:rPr>
              <a:t>CJD </a:t>
            </a:r>
            <a:r>
              <a:rPr lang="de-DE" dirty="0">
                <a:latin typeface="Lucida Sans Unicode" panose="020B0602030504020204" pitchFamily="34" charset="0"/>
                <a:cs typeface="Lucida Sans Unicode" panose="020B0602030504020204" pitchFamily="34" charset="0"/>
              </a:rPr>
              <a:t>Bremervörde-Standortvorstellung</a:t>
            </a:r>
            <a:endParaRPr lang="de-DE" dirty="0"/>
          </a:p>
        </p:txBody>
      </p:sp>
      <p:pic>
        <p:nvPicPr>
          <p:cNvPr id="4" name="Grafik 3"/>
          <p:cNvPicPr>
            <a:picLocks noChangeAspect="1"/>
          </p:cNvPicPr>
          <p:nvPr/>
        </p:nvPicPr>
        <p:blipFill>
          <a:blip r:embed="rId2"/>
          <a:stretch>
            <a:fillRect/>
          </a:stretch>
        </p:blipFill>
        <p:spPr>
          <a:xfrm>
            <a:off x="4039913" y="2179583"/>
            <a:ext cx="2593427" cy="2732256"/>
          </a:xfrm>
          <a:prstGeom prst="rect">
            <a:avLst/>
          </a:prstGeom>
        </p:spPr>
      </p:pic>
      <p:sp>
        <p:nvSpPr>
          <p:cNvPr id="3" name="Textplatzhalter 2"/>
          <p:cNvSpPr>
            <a:spLocks noGrp="1"/>
          </p:cNvSpPr>
          <p:nvPr>
            <p:ph type="body" sz="quarter" idx="10"/>
          </p:nvPr>
        </p:nvSpPr>
        <p:spPr>
          <a:xfrm>
            <a:off x="3681905" y="2784968"/>
            <a:ext cx="5667375" cy="1489075"/>
          </a:xfrm>
        </p:spPr>
        <p:txBody>
          <a:bodyPr/>
          <a:lstStyle/>
          <a:p>
            <a:endParaRPr lang="de-DE" dirty="0"/>
          </a:p>
        </p:txBody>
      </p:sp>
    </p:spTree>
    <p:extLst>
      <p:ext uri="{BB962C8B-B14F-4D97-AF65-F5344CB8AC3E}">
        <p14:creationId xmlns:p14="http://schemas.microsoft.com/office/powerpoint/2010/main" val="410668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1" y="1442545"/>
            <a:ext cx="7898405" cy="3440824"/>
          </a:xfrm>
        </p:spPr>
        <p:txBody>
          <a:bodyPr>
            <a:noAutofit/>
          </a:bodyPr>
          <a:lstStyle/>
          <a:p>
            <a:r>
              <a:rPr lang="de-DE" sz="900" dirty="0">
                <a:latin typeface="Lucida Sans Unicode" panose="020B0602030504020204" pitchFamily="34" charset="0"/>
                <a:cs typeface="Lucida Sans Unicode" panose="020B0602030504020204" pitchFamily="34" charset="0"/>
              </a:rPr>
              <a:t>Die Berufsorientierung und Berufswahl für Jugendliche und junge Erwachsene stehen im Vordergrund dieser Maßnahme. </a:t>
            </a:r>
          </a:p>
          <a:p>
            <a:r>
              <a:rPr lang="de-DE" sz="900" dirty="0">
                <a:latin typeface="Lucida Sans Unicode" panose="020B0602030504020204" pitchFamily="34" charset="0"/>
                <a:cs typeface="Lucida Sans Unicode" panose="020B0602030504020204" pitchFamily="34" charset="0"/>
              </a:rPr>
              <a:t>Die Teilnehmer sollen durch die Absolvierung der Maßnahme Sicherheit gewinnen, ob ihr Wunschberuf für sie geeignet ist. Im Rahmen eines Unterstützungsprozesses durch die pädagogischen Fachkräfte sollen sich die Teilnehmer über ihre eigene Fähigkeiten und Wünsche definieren. Ziel der Maßnahme ist die abschließende Festlegung des zukünftigen beruflichen Weges der Teilnehmer</a:t>
            </a:r>
            <a:r>
              <a:rPr lang="de-DE" sz="900" dirty="0" smtClean="0">
                <a:latin typeface="Lucida Sans Unicode" panose="020B0602030504020204" pitchFamily="34" charset="0"/>
                <a:cs typeface="Lucida Sans Unicode" panose="020B0602030504020204" pitchFamily="34" charset="0"/>
              </a:rPr>
              <a:t>.</a:t>
            </a:r>
            <a:endParaRPr lang="de-DE" sz="900" dirty="0">
              <a:latin typeface="Lucida Sans Unicode" panose="020B0602030504020204" pitchFamily="34" charset="0"/>
              <a:cs typeface="Lucida Sans Unicode" panose="020B0602030504020204" pitchFamily="34" charset="0"/>
            </a:endParaRPr>
          </a:p>
          <a:p>
            <a:r>
              <a:rPr lang="de-DE" sz="900" dirty="0">
                <a:latin typeface="Lucida Sans Unicode" panose="020B0602030504020204" pitchFamily="34" charset="0"/>
                <a:cs typeface="Lucida Sans Unicode" panose="020B0602030504020204" pitchFamily="34" charset="0"/>
              </a:rPr>
              <a:t>Berufsfelder</a:t>
            </a:r>
          </a:p>
          <a:p>
            <a:pPr lvl="1" algn="l"/>
            <a:r>
              <a:rPr lang="de-DE" sz="900" dirty="0">
                <a:latin typeface="Lucida Sans Unicode" panose="020B0602030504020204" pitchFamily="34" charset="0"/>
                <a:cs typeface="Lucida Sans Unicode" panose="020B0602030504020204" pitchFamily="34" charset="0"/>
              </a:rPr>
              <a:t>    Garten- und Landschaftsbau</a:t>
            </a:r>
          </a:p>
          <a:p>
            <a:pPr lvl="1" algn="l"/>
            <a:r>
              <a:rPr lang="de-DE" sz="900" dirty="0">
                <a:latin typeface="Lucida Sans Unicode" panose="020B0602030504020204" pitchFamily="34" charset="0"/>
                <a:cs typeface="Lucida Sans Unicode" panose="020B0602030504020204" pitchFamily="34" charset="0"/>
              </a:rPr>
              <a:t>    Metalltechnik</a:t>
            </a:r>
          </a:p>
          <a:p>
            <a:pPr lvl="1" algn="l"/>
            <a:r>
              <a:rPr lang="de-DE" sz="900" dirty="0">
                <a:latin typeface="Lucida Sans Unicode" panose="020B0602030504020204" pitchFamily="34" charset="0"/>
                <a:cs typeface="Lucida Sans Unicode" panose="020B0602030504020204" pitchFamily="34" charset="0"/>
              </a:rPr>
              <a:t>    </a:t>
            </a:r>
            <a:r>
              <a:rPr lang="de-DE" sz="900" dirty="0" smtClean="0">
                <a:latin typeface="Lucida Sans Unicode" panose="020B0602030504020204" pitchFamily="34" charset="0"/>
                <a:cs typeface="Lucida Sans Unicode" panose="020B0602030504020204" pitchFamily="34" charset="0"/>
              </a:rPr>
              <a:t>Hauswirtschaft</a:t>
            </a:r>
            <a:endParaRPr lang="de-DE" sz="900" dirty="0">
              <a:latin typeface="Lucida Sans Unicode" panose="020B0602030504020204" pitchFamily="34" charset="0"/>
              <a:cs typeface="Lucida Sans Unicode" panose="020B0602030504020204" pitchFamily="34" charset="0"/>
            </a:endParaRPr>
          </a:p>
          <a:p>
            <a:r>
              <a:rPr lang="de-DE" sz="900" dirty="0">
                <a:latin typeface="Lucida Sans Unicode" panose="020B0602030504020204" pitchFamily="34" charset="0"/>
                <a:cs typeface="Lucida Sans Unicode" panose="020B0602030504020204" pitchFamily="34" charset="0"/>
              </a:rPr>
              <a:t>Durchführung der Maßnahme </a:t>
            </a:r>
          </a:p>
          <a:p>
            <a:pPr lvl="1" algn="l"/>
            <a:r>
              <a:rPr lang="de-DE" sz="900" dirty="0" smtClean="0">
                <a:latin typeface="Lucida Sans Unicode" panose="020B0602030504020204" pitchFamily="34" charset="0"/>
                <a:cs typeface="Lucida Sans Unicode" panose="020B0602030504020204" pitchFamily="34" charset="0"/>
              </a:rPr>
              <a:t>    Individuelle </a:t>
            </a:r>
            <a:r>
              <a:rPr lang="de-DE" sz="900" dirty="0">
                <a:latin typeface="Lucida Sans Unicode" panose="020B0602030504020204" pitchFamily="34" charset="0"/>
                <a:cs typeface="Lucida Sans Unicode" panose="020B0602030504020204" pitchFamily="34" charset="0"/>
              </a:rPr>
              <a:t>Sprachförderung	</a:t>
            </a:r>
          </a:p>
          <a:p>
            <a:pPr lvl="1" algn="l"/>
            <a:r>
              <a:rPr lang="de-DE" sz="900" dirty="0">
                <a:latin typeface="Lucida Sans Unicode" panose="020B0602030504020204" pitchFamily="34" charset="0"/>
                <a:cs typeface="Lucida Sans Unicode" panose="020B0602030504020204" pitchFamily="34" charset="0"/>
              </a:rPr>
              <a:t>    Training in verschiedenen Berufsfeldern</a:t>
            </a:r>
          </a:p>
          <a:p>
            <a:pPr lvl="1" algn="l"/>
            <a:r>
              <a:rPr lang="de-DE" sz="900" dirty="0">
                <a:latin typeface="Lucida Sans Unicode" panose="020B0602030504020204" pitchFamily="34" charset="0"/>
                <a:cs typeface="Lucida Sans Unicode" panose="020B0602030504020204" pitchFamily="34" charset="0"/>
              </a:rPr>
              <a:t>    Bewerbungstraining</a:t>
            </a:r>
          </a:p>
          <a:p>
            <a:pPr lvl="1" algn="l"/>
            <a:r>
              <a:rPr lang="de-DE" sz="900" dirty="0">
                <a:latin typeface="Lucida Sans Unicode" panose="020B0602030504020204" pitchFamily="34" charset="0"/>
                <a:cs typeface="Lucida Sans Unicode" panose="020B0602030504020204" pitchFamily="34" charset="0"/>
              </a:rPr>
              <a:t>    Berufliche Grundfertigkeiten</a:t>
            </a:r>
          </a:p>
          <a:p>
            <a:pPr lvl="1" algn="l"/>
            <a:r>
              <a:rPr lang="de-DE" sz="900" dirty="0">
                <a:latin typeface="Lucida Sans Unicode" panose="020B0602030504020204" pitchFamily="34" charset="0"/>
                <a:cs typeface="Lucida Sans Unicode" panose="020B0602030504020204" pitchFamily="34" charset="0"/>
              </a:rPr>
              <a:t>    Praktika in Betrieben der freien Wirtschaft</a:t>
            </a:r>
          </a:p>
          <a:p>
            <a:pPr lvl="1" algn="l"/>
            <a:r>
              <a:rPr lang="de-DE" sz="900" dirty="0">
                <a:latin typeface="Lucida Sans Unicode" panose="020B0602030504020204" pitchFamily="34" charset="0"/>
                <a:cs typeface="Lucida Sans Unicode" panose="020B0602030504020204" pitchFamily="34" charset="0"/>
              </a:rPr>
              <a:t>    Persönliche und soziale Kompetenzen</a:t>
            </a:r>
          </a:p>
          <a:p>
            <a:pPr lvl="1" algn="l"/>
            <a:r>
              <a:rPr lang="de-DE" sz="900" dirty="0">
                <a:latin typeface="Lucida Sans Unicode" panose="020B0602030504020204" pitchFamily="34" charset="0"/>
                <a:cs typeface="Lucida Sans Unicode" panose="020B0602030504020204" pitchFamily="34" charset="0"/>
              </a:rPr>
              <a:t>    Qualifizierungsbausteine</a:t>
            </a:r>
          </a:p>
          <a:p>
            <a:pPr lvl="1" algn="l"/>
            <a:r>
              <a:rPr lang="de-DE" sz="900" dirty="0">
                <a:latin typeface="Lucida Sans Unicode" panose="020B0602030504020204" pitchFamily="34" charset="0"/>
                <a:cs typeface="Lucida Sans Unicode" panose="020B0602030504020204" pitchFamily="34" charset="0"/>
              </a:rPr>
              <a:t>    Allgemeine schulische Grundlagen</a:t>
            </a:r>
            <a:endParaRPr lang="de-DE" sz="900" dirty="0">
              <a:latin typeface="Lucida Sans Unicode" panose="020B0602030504020204" pitchFamily="34" charset="0"/>
              <a:cs typeface="Lucida Sans Unicode" panose="020B0602030504020204" pitchFamily="34" charset="0"/>
            </a:endParaRPr>
          </a:p>
        </p:txBody>
      </p:sp>
      <p:sp>
        <p:nvSpPr>
          <p:cNvPr id="3" name="Titel 2"/>
          <p:cNvSpPr>
            <a:spLocks noGrp="1"/>
          </p:cNvSpPr>
          <p:nvPr>
            <p:ph type="title"/>
          </p:nvPr>
        </p:nvSpPr>
        <p:spPr>
          <a:xfrm>
            <a:off x="926343" y="1140570"/>
            <a:ext cx="5668450" cy="301975"/>
          </a:xfrm>
        </p:spPr>
        <p:txBody>
          <a:bodyPr/>
          <a:lstStyle/>
          <a:p>
            <a:r>
              <a:rPr lang="de-DE" b="1" dirty="0" smtClean="0"/>
              <a:t>Berufsvorbereitung</a:t>
            </a:r>
            <a:endParaRPr lang="de-DE" b="1" dirty="0"/>
          </a:p>
        </p:txBody>
      </p:sp>
      <p:pic>
        <p:nvPicPr>
          <p:cNvPr id="4" name="Grafik 3"/>
          <p:cNvPicPr>
            <a:picLocks noChangeAspect="1"/>
          </p:cNvPicPr>
          <p:nvPr/>
        </p:nvPicPr>
        <p:blipFill>
          <a:blip r:embed="rId2"/>
          <a:stretch>
            <a:fillRect/>
          </a:stretch>
        </p:blipFill>
        <p:spPr>
          <a:xfrm>
            <a:off x="6349810" y="2288691"/>
            <a:ext cx="1301860" cy="1768973"/>
          </a:xfrm>
          <a:prstGeom prst="rect">
            <a:avLst/>
          </a:prstGeom>
        </p:spPr>
      </p:pic>
      <p:pic>
        <p:nvPicPr>
          <p:cNvPr id="6" name="Grafik 5"/>
          <p:cNvPicPr>
            <a:picLocks noChangeAspect="1"/>
          </p:cNvPicPr>
          <p:nvPr/>
        </p:nvPicPr>
        <p:blipFill>
          <a:blip r:embed="rId3"/>
          <a:stretch>
            <a:fillRect/>
          </a:stretch>
        </p:blipFill>
        <p:spPr>
          <a:xfrm>
            <a:off x="5310693" y="3377762"/>
            <a:ext cx="1425126" cy="2211076"/>
          </a:xfrm>
          <a:prstGeom prst="rect">
            <a:avLst/>
          </a:prstGeom>
        </p:spPr>
      </p:pic>
      <p:pic>
        <p:nvPicPr>
          <p:cNvPr id="7" name="Grafik 6"/>
          <p:cNvPicPr>
            <a:picLocks noChangeAspect="1"/>
          </p:cNvPicPr>
          <p:nvPr/>
        </p:nvPicPr>
        <p:blipFill>
          <a:blip r:embed="rId4"/>
          <a:stretch>
            <a:fillRect/>
          </a:stretch>
        </p:blipFill>
        <p:spPr>
          <a:xfrm>
            <a:off x="7062503" y="3377762"/>
            <a:ext cx="1471882" cy="2261082"/>
          </a:xfrm>
          <a:prstGeom prst="rect">
            <a:avLst/>
          </a:prstGeom>
        </p:spPr>
      </p:pic>
    </p:spTree>
    <p:extLst>
      <p:ext uri="{BB962C8B-B14F-4D97-AF65-F5344CB8AC3E}">
        <p14:creationId xmlns:p14="http://schemas.microsoft.com/office/powerpoint/2010/main" val="260094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474076"/>
            <a:ext cx="8004822" cy="3358789"/>
          </a:xfrm>
        </p:spPr>
        <p:txBody>
          <a:bodyPr>
            <a:normAutofit fontScale="25000" lnSpcReduction="20000"/>
          </a:bodyPr>
          <a:lstStyle/>
          <a:p>
            <a:r>
              <a:rPr lang="de-DE" sz="3600" dirty="0">
                <a:ea typeface="Verdana" panose="020B0604030504040204" pitchFamily="34" charset="0"/>
                <a:cs typeface="Lucida Sans Unicode" panose="020B0602030504020204" pitchFamily="34" charset="0"/>
              </a:rPr>
              <a:t>Die Maßnahme Unterstützte Beschäftigung hilft Menschen dabei, in Betrieben qualifiziert zu werden, um ein sozialversicherungspflichtiges Beschäftigungsverhältnis zu erreichen. </a:t>
            </a:r>
          </a:p>
          <a:p>
            <a:pPr marL="0" indent="0">
              <a:buNone/>
            </a:pPr>
            <a:endParaRPr lang="de-DE" sz="3600" dirty="0">
              <a:ea typeface="Verdana" panose="020B0604030504040204" pitchFamily="34" charset="0"/>
              <a:cs typeface="Lucida Sans Unicode" panose="020B0602030504020204" pitchFamily="34" charset="0"/>
            </a:endParaRPr>
          </a:p>
          <a:p>
            <a:r>
              <a:rPr lang="de-DE" sz="3600" dirty="0">
                <a:ea typeface="Verdana" panose="020B0604030504040204" pitchFamily="34" charset="0"/>
                <a:cs typeface="Lucida Sans Unicode" panose="020B0602030504020204" pitchFamily="34" charset="0"/>
              </a:rPr>
              <a:t>Sie gliedert sich in die Einstiegsphase (Erprobung und Platzierung der Teilnehmerinnen und Teilnehmer in Betrieben – entsprechend der Maxime: „Erst platzieren, dann qualifizieren“.), die Qualifizierungsphase (Qualifizierung und Einarbeitung auf einem oder mehreren betrieblichen Qualifizierungsplätzen) und die Stabilisierungsphase (Festigung der Teilnehmerinnen und Teilnehmer im betrieblichen Alltag mit dem Ziel der Realisierung einer dauerhaften sozialversicherungspflichtigen Beschäftigung im Qualifizierungsbetrieb). </a:t>
            </a:r>
          </a:p>
          <a:p>
            <a:endParaRPr lang="de-DE" sz="3600" dirty="0">
              <a:ea typeface="Verdana" panose="020B0604030504040204" pitchFamily="34" charset="0"/>
              <a:cs typeface="Lucida Sans Unicode" panose="020B0602030504020204" pitchFamily="34" charset="0"/>
            </a:endParaRPr>
          </a:p>
          <a:p>
            <a:r>
              <a:rPr lang="de-DE" sz="3600" dirty="0">
                <a:ea typeface="Verdana" panose="020B0604030504040204" pitchFamily="34" charset="0"/>
                <a:cs typeface="Lucida Sans Unicode" panose="020B0602030504020204" pitchFamily="34" charset="0"/>
              </a:rPr>
              <a:t> Ziel der Unterstützten Beschäftigung (UB) ist ein behindertengerechtes sozialversicherungspflichtiges Beschäftigungsverhältnis in Unternehmen, das die besonderen Fähigkeiten und Fertigkeiten der Menschen besonders berücksichtigt. Es handelt sich um eine kompetenzorientierte Qualifizierung direkt am Arbeitsplatz.</a:t>
            </a:r>
          </a:p>
          <a:p>
            <a:pPr marL="0" indent="0">
              <a:buNone/>
            </a:pPr>
            <a:endParaRPr lang="de-DE" sz="3600" dirty="0">
              <a:ea typeface="Verdana" panose="020B0604030504040204" pitchFamily="34" charset="0"/>
              <a:cs typeface="Lucida Sans Unicode" panose="020B0602030504020204" pitchFamily="34" charset="0"/>
            </a:endParaRPr>
          </a:p>
          <a:p>
            <a:r>
              <a:rPr lang="de-DE" sz="3600" dirty="0">
                <a:ea typeface="Verdana" panose="020B0604030504040204" pitchFamily="34" charset="0"/>
                <a:cs typeface="Lucida Sans Unicode" panose="020B0602030504020204" pitchFamily="34" charset="0"/>
              </a:rPr>
              <a:t>Durchführung der Maßnahme</a:t>
            </a:r>
          </a:p>
          <a:p>
            <a:pPr lvl="1" algn="l"/>
            <a:r>
              <a:rPr lang="de-DE" sz="3600" dirty="0">
                <a:latin typeface="Verdana" panose="020B0604030504040204" pitchFamily="34" charset="0"/>
                <a:ea typeface="Verdana" panose="020B0604030504040204" pitchFamily="34" charset="0"/>
                <a:cs typeface="Lucida Sans Unicode" panose="020B0602030504020204" pitchFamily="34" charset="0"/>
              </a:rPr>
              <a:t>    Ausprobieren von verschiedenen Betrieben und Tätigkeiten</a:t>
            </a:r>
          </a:p>
          <a:p>
            <a:pPr lvl="1" algn="l"/>
            <a:r>
              <a:rPr lang="de-DE" sz="3600" dirty="0">
                <a:latin typeface="Verdana" panose="020B0604030504040204" pitchFamily="34" charset="0"/>
                <a:ea typeface="Verdana" panose="020B0604030504040204" pitchFamily="34" charset="0"/>
                <a:cs typeface="Lucida Sans Unicode" panose="020B0602030504020204" pitchFamily="34" charset="0"/>
              </a:rPr>
              <a:t>    Beantragung von Förderzuschüssen</a:t>
            </a:r>
          </a:p>
          <a:p>
            <a:pPr lvl="1" algn="l"/>
            <a:r>
              <a:rPr lang="de-DE" sz="3600" dirty="0">
                <a:latin typeface="Verdana" panose="020B0604030504040204" pitchFamily="34" charset="0"/>
                <a:ea typeface="Verdana" panose="020B0604030504040204" pitchFamily="34" charset="0"/>
                <a:cs typeface="Lucida Sans Unicode" panose="020B0602030504020204" pitchFamily="34" charset="0"/>
              </a:rPr>
              <a:t>    Integration in den neuen Betrieb</a:t>
            </a:r>
          </a:p>
          <a:p>
            <a:pPr lvl="1" algn="l"/>
            <a:r>
              <a:rPr lang="de-DE" sz="3600" dirty="0">
                <a:latin typeface="Verdana" panose="020B0604030504040204" pitchFamily="34" charset="0"/>
                <a:ea typeface="Verdana" panose="020B0604030504040204" pitchFamily="34" charset="0"/>
                <a:cs typeface="Lucida Sans Unicode" panose="020B0602030504020204" pitchFamily="34" charset="0"/>
              </a:rPr>
              <a:t>    Sicherung des neuen Arbeitsplatzes</a:t>
            </a:r>
          </a:p>
          <a:p>
            <a:pPr lvl="1" algn="l"/>
            <a:r>
              <a:rPr lang="de-DE" sz="3600" dirty="0">
                <a:latin typeface="Verdana" panose="020B0604030504040204" pitchFamily="34" charset="0"/>
                <a:ea typeface="Verdana" panose="020B0604030504040204" pitchFamily="34" charset="0"/>
                <a:cs typeface="Lucida Sans Unicode" panose="020B0602030504020204" pitchFamily="34" charset="0"/>
              </a:rPr>
              <a:t>    mentale Unterstützung in der neuen Umgebung </a:t>
            </a:r>
          </a:p>
          <a:p>
            <a:endParaRPr lang="de-DE" dirty="0"/>
          </a:p>
        </p:txBody>
      </p:sp>
      <p:sp>
        <p:nvSpPr>
          <p:cNvPr id="3" name="Titel 2"/>
          <p:cNvSpPr>
            <a:spLocks noGrp="1"/>
          </p:cNvSpPr>
          <p:nvPr>
            <p:ph type="title"/>
          </p:nvPr>
        </p:nvSpPr>
        <p:spPr>
          <a:xfrm>
            <a:off x="894812" y="1187868"/>
            <a:ext cx="5668450" cy="250735"/>
          </a:xfrm>
        </p:spPr>
        <p:txBody>
          <a:bodyPr/>
          <a:lstStyle/>
          <a:p>
            <a:r>
              <a:rPr lang="de-DE" b="1" dirty="0" smtClean="0"/>
              <a:t>Unterstützte Beschäftigung (UB)</a:t>
            </a:r>
            <a:endParaRPr lang="de-DE" b="1" dirty="0"/>
          </a:p>
        </p:txBody>
      </p:sp>
      <p:pic>
        <p:nvPicPr>
          <p:cNvPr id="4" name="Grafik 3"/>
          <p:cNvPicPr>
            <a:picLocks noChangeAspect="1"/>
          </p:cNvPicPr>
          <p:nvPr/>
        </p:nvPicPr>
        <p:blipFill>
          <a:blip r:embed="rId2"/>
          <a:stretch>
            <a:fillRect/>
          </a:stretch>
        </p:blipFill>
        <p:spPr>
          <a:xfrm>
            <a:off x="5371243" y="3443707"/>
            <a:ext cx="2507574" cy="1675366"/>
          </a:xfrm>
          <a:prstGeom prst="rect">
            <a:avLst/>
          </a:prstGeom>
        </p:spPr>
      </p:pic>
    </p:spTree>
    <p:extLst>
      <p:ext uri="{BB962C8B-B14F-4D97-AF65-F5344CB8AC3E}">
        <p14:creationId xmlns:p14="http://schemas.microsoft.com/office/powerpoint/2010/main" val="211165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1" y="1489841"/>
            <a:ext cx="8060003" cy="3343023"/>
          </a:xfrm>
        </p:spPr>
        <p:txBody>
          <a:bodyPr>
            <a:normAutofit fontScale="85000" lnSpcReduction="10000"/>
          </a:bodyPr>
          <a:lstStyle/>
          <a:p>
            <a:r>
              <a:rPr lang="de-DE" dirty="0">
                <a:ea typeface="Verdana" panose="020B0604030504040204" pitchFamily="34" charset="0"/>
                <a:cs typeface="Lucida Sans Unicode" panose="020B0602030504020204" pitchFamily="34" charset="0"/>
              </a:rPr>
              <a:t>Die Zielgruppe für des Jugendcafés Ankerplatz besteht aus allen jungen Menschen und aus jungen Menschen, die für das Jobcenter nicht mehr erreichbar sind. Ziel des Angebotes ist, diese jungen Menschen durch intensive Sozial- und Netzwerkarbeit wieder an das Hilfesystem heranzuführen und ihnen somit Unterstützung und Hilfestellung bei der Lösung der eigenen Probleme zu bieten.</a:t>
            </a:r>
          </a:p>
          <a:p>
            <a:endParaRPr lang="de-DE" dirty="0">
              <a:ea typeface="Verdana" panose="020B0604030504040204" pitchFamily="34" charset="0"/>
              <a:cs typeface="Lucida Sans Unicode" panose="020B0602030504020204" pitchFamily="34" charset="0"/>
            </a:endParaRPr>
          </a:p>
          <a:p>
            <a:r>
              <a:rPr lang="de-DE" dirty="0">
                <a:ea typeface="Verdana" panose="020B0604030504040204" pitchFamily="34" charset="0"/>
                <a:cs typeface="Lucida Sans Unicode" panose="020B0602030504020204" pitchFamily="34" charset="0"/>
              </a:rPr>
              <a:t>Im Jugendcafé wird den jungen Menschen der Weg zurück in geregelte Lebensstrukturen ermöglicht. </a:t>
            </a:r>
          </a:p>
          <a:p>
            <a:endParaRPr lang="de-DE" dirty="0">
              <a:ea typeface="Verdana" panose="020B0604030504040204" pitchFamily="34" charset="0"/>
              <a:cs typeface="Lucida Sans Unicode" panose="020B0602030504020204" pitchFamily="34" charset="0"/>
            </a:endParaRPr>
          </a:p>
          <a:p>
            <a:r>
              <a:rPr lang="de-DE" dirty="0">
                <a:ea typeface="Verdana" panose="020B0604030504040204" pitchFamily="34" charset="0"/>
                <a:cs typeface="Lucida Sans Unicode" panose="020B0602030504020204" pitchFamily="34" charset="0"/>
              </a:rPr>
              <a:t>Zusätzlich zum Jugendcafé Ankerplatz steht ein Beratungsbus für die aufsuchende Arbeit zur Verfügung. Dieser Bus bietet den Mitarbeitern die Möglichkeit vor Ort tätig zu sein und die jungen Menschen direkt anzusprechen. Eine Kontaktaufnahme ist somit auch an informellen Treffpunkten möglich, sodass den jungen Menschen der Druck genommen wird, eine Einrichtung zu betreten. Sie können ganz ungebunden den Beratungsbus aufsuchen und dort Gespräche führen. </a:t>
            </a:r>
          </a:p>
          <a:p>
            <a:endParaRPr lang="de-DE" dirty="0"/>
          </a:p>
        </p:txBody>
      </p:sp>
      <p:sp>
        <p:nvSpPr>
          <p:cNvPr id="3" name="Titel 2"/>
          <p:cNvSpPr>
            <a:spLocks noGrp="1"/>
          </p:cNvSpPr>
          <p:nvPr>
            <p:ph type="title"/>
          </p:nvPr>
        </p:nvSpPr>
        <p:spPr>
          <a:xfrm>
            <a:off x="894812" y="1189082"/>
            <a:ext cx="5668450" cy="300760"/>
          </a:xfrm>
        </p:spPr>
        <p:txBody>
          <a:bodyPr/>
          <a:lstStyle/>
          <a:p>
            <a:r>
              <a:rPr lang="de-DE" b="1" dirty="0" smtClean="0"/>
              <a:t>Jugendcafé Ankerplatz</a:t>
            </a:r>
            <a:endParaRPr lang="de-DE" b="1" dirty="0"/>
          </a:p>
        </p:txBody>
      </p:sp>
      <p:pic>
        <p:nvPicPr>
          <p:cNvPr id="4" name="Grafik 3"/>
          <p:cNvPicPr>
            <a:picLocks noChangeAspect="1"/>
          </p:cNvPicPr>
          <p:nvPr/>
        </p:nvPicPr>
        <p:blipFill>
          <a:blip r:embed="rId2"/>
          <a:stretch>
            <a:fillRect/>
          </a:stretch>
        </p:blipFill>
        <p:spPr>
          <a:xfrm>
            <a:off x="3060740" y="4391140"/>
            <a:ext cx="3079930" cy="710954"/>
          </a:xfrm>
          <a:prstGeom prst="rect">
            <a:avLst/>
          </a:prstGeom>
        </p:spPr>
      </p:pic>
    </p:spTree>
    <p:extLst>
      <p:ext uri="{BB962C8B-B14F-4D97-AF65-F5344CB8AC3E}">
        <p14:creationId xmlns:p14="http://schemas.microsoft.com/office/powerpoint/2010/main" val="288344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635672"/>
            <a:ext cx="5668450" cy="3197193"/>
          </a:xfrm>
        </p:spPr>
        <p:txBody>
          <a:bodyPr>
            <a:normAutofit fontScale="62500" lnSpcReduction="20000"/>
          </a:bodyPr>
          <a:lstStyle/>
          <a:p>
            <a:r>
              <a:rPr lang="de-DE" sz="1800" dirty="0">
                <a:ea typeface="Verdana" panose="020B0604030504040204" pitchFamily="34" charset="0"/>
                <a:cs typeface="Lucida Sans Unicode" panose="020B0602030504020204" pitchFamily="34" charset="0"/>
              </a:rPr>
              <a:t>Die betrieblich begleitete Ausbildung am Standort Stade soll jungen Menschen die Aufnahme, Fortsetzung sowie den erfolgreichen erstmaligen Abschluss einer Berufsausbildung bzw. einer erforderlichen Zweitausbildung und damit eine berufliche Eingliederung in den ersten Arbeitsmarkt ermöglichen.</a:t>
            </a:r>
          </a:p>
          <a:p>
            <a:pPr marL="0" indent="0">
              <a:buNone/>
            </a:pPr>
            <a:endParaRPr lang="de-DE" sz="1800" dirty="0">
              <a:ea typeface="Verdana" panose="020B0604030504040204" pitchFamily="34" charset="0"/>
              <a:cs typeface="Lucida Sans Unicode" panose="020B0602030504020204" pitchFamily="34" charset="0"/>
            </a:endParaRPr>
          </a:p>
          <a:p>
            <a:r>
              <a:rPr lang="de-DE" sz="1800" dirty="0">
                <a:ea typeface="Verdana" panose="020B0604030504040204" pitchFamily="34" charset="0"/>
                <a:cs typeface="Lucida Sans Unicode" panose="020B0602030504020204" pitchFamily="34" charset="0"/>
              </a:rPr>
              <a:t>Durchführung der Maßnahme</a:t>
            </a: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Förder- und Stützunterricht in Kleingruppen</a:t>
            </a: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gezielte Vorbereitung auf Klassenarbeiten und Prüfungen</a:t>
            </a: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Nacharbeiten von Wissenslücken</a:t>
            </a: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Prüfungsvorbereitung und –</a:t>
            </a:r>
            <a:r>
              <a:rPr lang="de-DE" dirty="0" err="1">
                <a:latin typeface="Verdana" panose="020B0604030504040204" pitchFamily="34" charset="0"/>
                <a:ea typeface="Verdana" panose="020B0604030504040204" pitchFamily="34" charset="0"/>
                <a:cs typeface="Lucida Sans Unicode" panose="020B0602030504020204" pitchFamily="34" charset="0"/>
              </a:rPr>
              <a:t>simulation</a:t>
            </a:r>
            <a:endParaRPr lang="de-DE" dirty="0">
              <a:latin typeface="Verdana" panose="020B0604030504040204" pitchFamily="34" charset="0"/>
              <a:ea typeface="Verdana" panose="020B0604030504040204" pitchFamily="34" charset="0"/>
              <a:cs typeface="Lucida Sans Unicode" panose="020B0602030504020204" pitchFamily="34" charset="0"/>
            </a:endParaRP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Bewerbungstraining-Hilfestellungen zum Abbau von Prüfungsangst</a:t>
            </a:r>
          </a:p>
          <a:p>
            <a:pPr lvl="2" algn="l"/>
            <a:r>
              <a:rPr lang="de-DE" dirty="0">
                <a:latin typeface="Verdana" panose="020B0604030504040204" pitchFamily="34" charset="0"/>
                <a:ea typeface="Verdana" panose="020B0604030504040204" pitchFamily="34" charset="0"/>
                <a:cs typeface="Lucida Sans Unicode" panose="020B0602030504020204" pitchFamily="34" charset="0"/>
              </a:rPr>
              <a:t>pädagogische Unterstützung bei betrieblichen oder privaten Problemen</a:t>
            </a:r>
          </a:p>
          <a:p>
            <a:endParaRPr lang="de-DE" dirty="0"/>
          </a:p>
        </p:txBody>
      </p:sp>
      <p:sp>
        <p:nvSpPr>
          <p:cNvPr id="3" name="Titel 2"/>
          <p:cNvSpPr>
            <a:spLocks noGrp="1"/>
          </p:cNvSpPr>
          <p:nvPr>
            <p:ph type="title"/>
          </p:nvPr>
        </p:nvSpPr>
        <p:spPr>
          <a:xfrm>
            <a:off x="894812" y="1189083"/>
            <a:ext cx="5668450" cy="387470"/>
          </a:xfrm>
        </p:spPr>
        <p:txBody>
          <a:bodyPr/>
          <a:lstStyle/>
          <a:p>
            <a:r>
              <a:rPr lang="de-DE" b="1" dirty="0" smtClean="0"/>
              <a:t>Betrieblich begleitete Ausbildung (</a:t>
            </a:r>
            <a:r>
              <a:rPr lang="de-DE" b="1" dirty="0" err="1" smtClean="0"/>
              <a:t>bbA</a:t>
            </a:r>
            <a:r>
              <a:rPr lang="de-DE" b="1" dirty="0" smtClean="0"/>
              <a:t>)</a:t>
            </a:r>
            <a:endParaRPr lang="de-DE" b="1" dirty="0"/>
          </a:p>
        </p:txBody>
      </p:sp>
      <p:pic>
        <p:nvPicPr>
          <p:cNvPr id="4" name="Grafik 3"/>
          <p:cNvPicPr>
            <a:picLocks noChangeAspect="1"/>
          </p:cNvPicPr>
          <p:nvPr/>
        </p:nvPicPr>
        <p:blipFill>
          <a:blip r:embed="rId2"/>
          <a:stretch>
            <a:fillRect/>
          </a:stretch>
        </p:blipFill>
        <p:spPr>
          <a:xfrm>
            <a:off x="6030638" y="2008133"/>
            <a:ext cx="2947824" cy="1629760"/>
          </a:xfrm>
          <a:prstGeom prst="rect">
            <a:avLst/>
          </a:prstGeom>
        </p:spPr>
      </p:pic>
    </p:spTree>
    <p:extLst>
      <p:ext uri="{BB962C8B-B14F-4D97-AF65-F5344CB8AC3E}">
        <p14:creationId xmlns:p14="http://schemas.microsoft.com/office/powerpoint/2010/main" val="31475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1" y="1596258"/>
            <a:ext cx="6972181" cy="3354113"/>
          </a:xfrm>
        </p:spPr>
        <p:txBody>
          <a:bodyPr>
            <a:normAutofit fontScale="47500" lnSpcReduction="20000"/>
          </a:bodyPr>
          <a:lstStyle/>
          <a:p>
            <a:r>
              <a:rPr lang="de-DE" sz="1700" b="1" dirty="0">
                <a:ea typeface="Verdana" panose="020B0604030504040204" pitchFamily="34" charset="0"/>
                <a:cs typeface="Lucida Sans Unicode" panose="020B0602030504020204" pitchFamily="34" charset="0"/>
              </a:rPr>
              <a:t>Fachbereichsleitung Berufliche Bildung und Gesundheit &amp; Rehabilitation </a:t>
            </a:r>
          </a:p>
          <a:p>
            <a:pPr marL="0" indent="0">
              <a:buNone/>
            </a:pP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	Sven Mikkelsen</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  (</a:t>
            </a:r>
            <a:r>
              <a:rPr lang="de-DE" sz="1700" dirty="0">
                <a:ea typeface="Verdana" panose="020B0604030504040204" pitchFamily="34" charset="0"/>
                <a:cs typeface="Lucida Sans Unicode" panose="020B0602030504020204" pitchFamily="34" charset="0"/>
                <a:hlinkClick r:id="rId2"/>
              </a:rPr>
              <a:t>sven.mikkelsen@cjd.de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04761 984212)</a:t>
            </a:r>
            <a:r>
              <a:rPr lang="de-DE" sz="1700" dirty="0">
                <a:ea typeface="Verdana" panose="020B0604030504040204" pitchFamily="34" charset="0"/>
                <a:cs typeface="Lucida Sans Unicode" panose="020B0602030504020204" pitchFamily="34" charset="0"/>
              </a:rPr>
              <a:t>		</a:t>
            </a:r>
          </a:p>
          <a:p>
            <a:endParaRPr lang="de-DE" sz="1700" dirty="0">
              <a:solidFill>
                <a:srgbClr val="006B99"/>
              </a:solidFill>
              <a:ea typeface="Verdana" panose="020B0604030504040204" pitchFamily="34" charset="0"/>
              <a:cs typeface="Lucida Sans Unicode" panose="020B0602030504020204" pitchFamily="34" charset="0"/>
            </a:endParaRPr>
          </a:p>
          <a:p>
            <a:r>
              <a:rPr lang="de-DE" sz="1700" b="1" dirty="0" err="1" smtClean="0">
                <a:ea typeface="Verdana" panose="020B0604030504040204" pitchFamily="34" charset="0"/>
                <a:cs typeface="Lucida Sans Unicode" panose="020B0602030504020204" pitchFamily="34" charset="0"/>
              </a:rPr>
              <a:t>Maßnahmeverantwortliche</a:t>
            </a:r>
            <a:endParaRPr lang="de-DE" sz="1700" b="1" dirty="0" smtClean="0">
              <a:ea typeface="Verdana" panose="020B0604030504040204" pitchFamily="34" charset="0"/>
              <a:cs typeface="Lucida Sans Unicode" panose="020B0602030504020204" pitchFamily="34" charset="0"/>
            </a:endParaRPr>
          </a:p>
          <a:p>
            <a:pPr marL="0" indent="0">
              <a:buNone/>
            </a:pPr>
            <a:r>
              <a:rPr lang="de-DE" sz="1700" b="1" dirty="0" smtClean="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Garten- </a:t>
            </a:r>
            <a:r>
              <a:rPr lang="de-DE" sz="1700" dirty="0">
                <a:solidFill>
                  <a:srgbClr val="006B99"/>
                </a:solidFill>
                <a:ea typeface="Verdana" panose="020B0604030504040204" pitchFamily="34" charset="0"/>
                <a:cs typeface="Lucida Sans Unicode" panose="020B0602030504020204" pitchFamily="34" charset="0"/>
              </a:rPr>
              <a:t>und </a:t>
            </a:r>
            <a:r>
              <a:rPr lang="de-DE" sz="1700" dirty="0" smtClean="0">
                <a:solidFill>
                  <a:srgbClr val="006B99"/>
                </a:solidFill>
                <a:ea typeface="Verdana" panose="020B0604030504040204" pitchFamily="34" charset="0"/>
                <a:cs typeface="Lucida Sans Unicode" panose="020B0602030504020204" pitchFamily="34" charset="0"/>
              </a:rPr>
              <a:t>Landschaftsbau 	   Martina </a:t>
            </a:r>
            <a:r>
              <a:rPr lang="de-DE" sz="1700" dirty="0">
                <a:solidFill>
                  <a:srgbClr val="006B99"/>
                </a:solidFill>
                <a:ea typeface="Verdana" panose="020B0604030504040204" pitchFamily="34" charset="0"/>
                <a:cs typeface="Lucida Sans Unicode" panose="020B0602030504020204" pitchFamily="34" charset="0"/>
              </a:rPr>
              <a:t>Helmuth </a:t>
            </a:r>
            <a:r>
              <a:rPr lang="de-DE" sz="1700" dirty="0" smtClean="0">
                <a:solidFill>
                  <a:srgbClr val="006B99"/>
                </a:solidFill>
                <a:ea typeface="Verdana" panose="020B0604030504040204" pitchFamily="34" charset="0"/>
                <a:cs typeface="Lucida Sans Unicode" panose="020B0602030504020204" pitchFamily="34" charset="0"/>
              </a:rPr>
              <a:t>	(</a:t>
            </a:r>
            <a:r>
              <a:rPr lang="de-DE" sz="1700" dirty="0">
                <a:ea typeface="Verdana" panose="020B0604030504040204" pitchFamily="34" charset="0"/>
                <a:cs typeface="Lucida Sans Unicode" panose="020B0602030504020204" pitchFamily="34" charset="0"/>
                <a:hlinkClick r:id="rId3"/>
              </a:rPr>
              <a:t>martina.helmuth@cjd.de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a:t>
            </a:r>
            <a:r>
              <a:rPr lang="de-DE" sz="1700" dirty="0" smtClean="0">
                <a:solidFill>
                  <a:srgbClr val="006B99"/>
                </a:solidFill>
                <a:ea typeface="Verdana" panose="020B0604030504040204" pitchFamily="34" charset="0"/>
                <a:cs typeface="Lucida Sans Unicode" panose="020B0602030504020204" pitchFamily="34" charset="0"/>
              </a:rPr>
              <a:t>748205)</a:t>
            </a:r>
          </a:p>
          <a:p>
            <a:pPr marL="0" indent="0">
              <a:buNone/>
            </a:pP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Metall</a:t>
            </a: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	   Torsten </a:t>
            </a:r>
            <a:r>
              <a:rPr lang="de-DE" sz="1700" dirty="0">
                <a:solidFill>
                  <a:srgbClr val="006B99"/>
                </a:solidFill>
                <a:ea typeface="Verdana" panose="020B0604030504040204" pitchFamily="34" charset="0"/>
                <a:cs typeface="Lucida Sans Unicode" panose="020B0602030504020204" pitchFamily="34" charset="0"/>
              </a:rPr>
              <a:t>Wilkens</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a:t>
            </a:r>
            <a:r>
              <a:rPr lang="de-DE" sz="1700" dirty="0">
                <a:ea typeface="Verdana" panose="020B0604030504040204" pitchFamily="34" charset="0"/>
                <a:cs typeface="Lucida Sans Unicode" panose="020B0602030504020204" pitchFamily="34" charset="0"/>
                <a:hlinkClick r:id="rId4"/>
              </a:rPr>
              <a:t>torsten.wilkens@cjd.de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a:t>
            </a:r>
            <a:r>
              <a:rPr lang="de-DE" sz="1700" dirty="0" smtClean="0">
                <a:solidFill>
                  <a:srgbClr val="006B99"/>
                </a:solidFill>
                <a:ea typeface="Verdana" panose="020B0604030504040204" pitchFamily="34" charset="0"/>
                <a:cs typeface="Lucida Sans Unicode" panose="020B0602030504020204" pitchFamily="34" charset="0"/>
              </a:rPr>
              <a:t>746318)</a:t>
            </a:r>
          </a:p>
          <a:p>
            <a:pPr marL="0" indent="0">
              <a:buNone/>
            </a:pPr>
            <a:r>
              <a:rPr lang="de-DE" sz="1700" dirty="0" smtClean="0">
                <a:solidFill>
                  <a:srgbClr val="006B99"/>
                </a:solidFill>
                <a:ea typeface="Verdana" panose="020B0604030504040204" pitchFamily="34" charset="0"/>
                <a:cs typeface="Lucida Sans Unicode" panose="020B0602030504020204" pitchFamily="34" charset="0"/>
              </a:rPr>
              <a:t>	Büromanagement </a:t>
            </a:r>
            <a:r>
              <a:rPr lang="de-DE" sz="1700" dirty="0">
                <a:solidFill>
                  <a:srgbClr val="006B99"/>
                </a:solidFill>
                <a:ea typeface="Verdana" panose="020B0604030504040204" pitchFamily="34" charset="0"/>
                <a:cs typeface="Lucida Sans Unicode" panose="020B0602030504020204" pitchFamily="34" charset="0"/>
              </a:rPr>
              <a:t>Bremervörde	</a:t>
            </a:r>
            <a:r>
              <a:rPr lang="de-DE" sz="1700" dirty="0" smtClean="0">
                <a:solidFill>
                  <a:srgbClr val="006B99"/>
                </a:solidFill>
                <a:ea typeface="Verdana" panose="020B0604030504040204" pitchFamily="34" charset="0"/>
                <a:cs typeface="Lucida Sans Unicode" panose="020B0602030504020204" pitchFamily="34" charset="0"/>
              </a:rPr>
              <a:t>   Tassilo Tittgen	</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a:t>
            </a:r>
            <a:r>
              <a:rPr lang="de-DE" sz="1700" dirty="0">
                <a:ea typeface="Verdana" panose="020B0604030504040204" pitchFamily="34" charset="0"/>
                <a:cs typeface="Lucida Sans Unicode" panose="020B0602030504020204" pitchFamily="34" charset="0"/>
                <a:hlinkClick r:id="rId5"/>
              </a:rPr>
              <a:t>tassilo.tittgen@cjd.de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    04761 984240</a:t>
            </a:r>
            <a:r>
              <a:rPr lang="de-DE" sz="1700" dirty="0" smtClean="0">
                <a:solidFill>
                  <a:srgbClr val="006B99"/>
                </a:solidFill>
                <a:ea typeface="Verdana" panose="020B0604030504040204" pitchFamily="34" charset="0"/>
                <a:cs typeface="Lucida Sans Unicode" panose="020B0602030504020204" pitchFamily="34" charset="0"/>
              </a:rPr>
              <a:t>)</a:t>
            </a:r>
          </a:p>
          <a:p>
            <a:pPr marL="0" indent="0">
              <a:buNone/>
            </a:pP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Hauswirtschaft</a:t>
            </a: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   Karolin </a:t>
            </a:r>
            <a:r>
              <a:rPr lang="de-DE" sz="1700" dirty="0">
                <a:solidFill>
                  <a:srgbClr val="006B99"/>
                </a:solidFill>
                <a:ea typeface="Verdana" panose="020B0604030504040204" pitchFamily="34" charset="0"/>
                <a:cs typeface="Lucida Sans Unicode" panose="020B0602030504020204" pitchFamily="34" charset="0"/>
              </a:rPr>
              <a:t>Gerkens</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a:t>
            </a:r>
            <a:r>
              <a:rPr lang="de-DE" sz="1700" dirty="0">
                <a:ea typeface="Verdana" panose="020B0604030504040204" pitchFamily="34" charset="0"/>
                <a:cs typeface="Lucida Sans Unicode" panose="020B0602030504020204" pitchFamily="34" charset="0"/>
                <a:hlinkClick r:id="rId6"/>
              </a:rPr>
              <a:t>karolin.gerkens@cjd.de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a:t>
            </a:r>
            <a:r>
              <a:rPr lang="de-DE" sz="1700" dirty="0" smtClean="0">
                <a:solidFill>
                  <a:srgbClr val="006B99"/>
                </a:solidFill>
                <a:ea typeface="Verdana" panose="020B0604030504040204" pitchFamily="34" charset="0"/>
                <a:cs typeface="Lucida Sans Unicode" panose="020B0602030504020204" pitchFamily="34" charset="0"/>
              </a:rPr>
              <a:t>984227)</a:t>
            </a:r>
          </a:p>
          <a:p>
            <a:pPr marL="0" indent="0">
              <a:buNone/>
            </a:pPr>
            <a:r>
              <a:rPr lang="de-DE" sz="1700" dirty="0">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Berufsvorbereitung</a:t>
            </a: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   Katrin </a:t>
            </a:r>
            <a:r>
              <a:rPr lang="de-DE" sz="1700" dirty="0">
                <a:solidFill>
                  <a:srgbClr val="006B99"/>
                </a:solidFill>
                <a:ea typeface="Verdana" panose="020B0604030504040204" pitchFamily="34" charset="0"/>
                <a:cs typeface="Lucida Sans Unicode" panose="020B0602030504020204" pitchFamily="34" charset="0"/>
              </a:rPr>
              <a:t>Wiedmer </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a:t>
            </a:r>
            <a:r>
              <a:rPr lang="de-DE" sz="1700" dirty="0">
                <a:ea typeface="Verdana" panose="020B0604030504040204" pitchFamily="34" charset="0"/>
                <a:cs typeface="Lucida Sans Unicode" panose="020B0602030504020204" pitchFamily="34" charset="0"/>
                <a:hlinkClick r:id="rId7"/>
              </a:rPr>
              <a:t>katrin.wiedmer@cjd.de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a:t>
            </a:r>
            <a:r>
              <a:rPr lang="de-DE" sz="1700" dirty="0" smtClean="0">
                <a:solidFill>
                  <a:srgbClr val="006B99"/>
                </a:solidFill>
                <a:ea typeface="Verdana" panose="020B0604030504040204" pitchFamily="34" charset="0"/>
                <a:cs typeface="Lucida Sans Unicode" panose="020B0602030504020204" pitchFamily="34" charset="0"/>
              </a:rPr>
              <a:t>984216)</a:t>
            </a:r>
          </a:p>
          <a:p>
            <a:pPr marL="0" indent="0">
              <a:buNone/>
            </a:pPr>
            <a:r>
              <a:rPr lang="de-DE" sz="1700" dirty="0">
                <a:solidFill>
                  <a:srgbClr val="006B99"/>
                </a:solidFill>
                <a:ea typeface="Verdana" panose="020B0604030504040204" pitchFamily="34" charset="0"/>
                <a:cs typeface="Lucida Sans Unicode" panose="020B0602030504020204" pitchFamily="34" charset="0"/>
              </a:rPr>
              <a:t>	</a:t>
            </a:r>
            <a:r>
              <a:rPr lang="de-DE" sz="1700" dirty="0" err="1" smtClean="0">
                <a:solidFill>
                  <a:srgbClr val="006B99"/>
                </a:solidFill>
                <a:ea typeface="Verdana" panose="020B0604030504040204" pitchFamily="34" charset="0"/>
                <a:cs typeface="Lucida Sans Unicode" panose="020B0602030504020204" pitchFamily="34" charset="0"/>
              </a:rPr>
              <a:t>BaE</a:t>
            </a: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   Karolin </a:t>
            </a:r>
            <a:r>
              <a:rPr lang="de-DE" sz="1700" dirty="0">
                <a:solidFill>
                  <a:srgbClr val="006B99"/>
                </a:solidFill>
                <a:ea typeface="Verdana" panose="020B0604030504040204" pitchFamily="34" charset="0"/>
                <a:cs typeface="Lucida Sans Unicode" panose="020B0602030504020204" pitchFamily="34" charset="0"/>
              </a:rPr>
              <a:t>Gerkens 	(</a:t>
            </a:r>
            <a:r>
              <a:rPr lang="de-DE" sz="1700" dirty="0">
                <a:ea typeface="Verdana" panose="020B0604030504040204" pitchFamily="34" charset="0"/>
                <a:cs typeface="Lucida Sans Unicode" panose="020B0602030504020204" pitchFamily="34" charset="0"/>
                <a:hlinkClick r:id="rId6"/>
              </a:rPr>
              <a:t>karolin.gerkens@cjd.de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04761 984227</a:t>
            </a:r>
            <a:r>
              <a:rPr lang="de-DE" sz="1700" dirty="0" smtClean="0">
                <a:solidFill>
                  <a:srgbClr val="006B99"/>
                </a:solidFill>
                <a:ea typeface="Verdana" panose="020B0604030504040204" pitchFamily="34" charset="0"/>
                <a:cs typeface="Lucida Sans Unicode" panose="020B0602030504020204" pitchFamily="34" charset="0"/>
              </a:rPr>
              <a:t>)</a:t>
            </a:r>
          </a:p>
          <a:p>
            <a:pPr marL="0" indent="0">
              <a:buNone/>
            </a:pP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Büromanagement </a:t>
            </a:r>
            <a:r>
              <a:rPr lang="de-DE" sz="1700" dirty="0">
                <a:solidFill>
                  <a:srgbClr val="006B99"/>
                </a:solidFill>
                <a:ea typeface="Verdana" panose="020B0604030504040204" pitchFamily="34" charset="0"/>
                <a:cs typeface="Lucida Sans Unicode" panose="020B0602030504020204" pitchFamily="34" charset="0"/>
              </a:rPr>
              <a:t>&amp; Friseur Stade	</a:t>
            </a:r>
            <a:r>
              <a:rPr lang="de-DE" sz="1700" dirty="0" smtClean="0">
                <a:solidFill>
                  <a:srgbClr val="006B99"/>
                </a:solidFill>
                <a:ea typeface="Verdana" panose="020B0604030504040204" pitchFamily="34" charset="0"/>
                <a:cs typeface="Lucida Sans Unicode" panose="020B0602030504020204" pitchFamily="34" charset="0"/>
              </a:rPr>
              <a:t>   Susanne </a:t>
            </a:r>
            <a:r>
              <a:rPr lang="de-DE" sz="1700" dirty="0">
                <a:solidFill>
                  <a:srgbClr val="006B99"/>
                </a:solidFill>
                <a:ea typeface="Verdana" panose="020B0604030504040204" pitchFamily="34" charset="0"/>
                <a:cs typeface="Lucida Sans Unicode" panose="020B0602030504020204" pitchFamily="34" charset="0"/>
              </a:rPr>
              <a:t>Wilkens	(</a:t>
            </a:r>
            <a:r>
              <a:rPr lang="de-DE" sz="1700" dirty="0">
                <a:ea typeface="Verdana" panose="020B0604030504040204" pitchFamily="34" charset="0"/>
                <a:cs typeface="Lucida Sans Unicode" panose="020B0602030504020204" pitchFamily="34" charset="0"/>
                <a:hlinkClick r:id="rId8"/>
              </a:rPr>
              <a:t>susanne.wilkens@cjd.de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04141 9396920</a:t>
            </a:r>
            <a:r>
              <a:rPr lang="de-DE" sz="1700" dirty="0" smtClean="0">
                <a:solidFill>
                  <a:srgbClr val="006B99"/>
                </a:solidFill>
                <a:ea typeface="Verdana" panose="020B0604030504040204" pitchFamily="34" charset="0"/>
                <a:cs typeface="Lucida Sans Unicode" panose="020B0602030504020204" pitchFamily="34" charset="0"/>
              </a:rPr>
              <a:t>)</a:t>
            </a:r>
          </a:p>
          <a:p>
            <a:pPr marL="0" indent="0">
              <a:buNone/>
            </a:pPr>
            <a:r>
              <a:rPr lang="de-DE" sz="1700" dirty="0">
                <a:solidFill>
                  <a:srgbClr val="006B99"/>
                </a:solidFill>
                <a:ea typeface="Verdana" panose="020B0604030504040204" pitchFamily="34" charset="0"/>
                <a:cs typeface="Lucida Sans Unicode" panose="020B0602030504020204" pitchFamily="34" charset="0"/>
              </a:rPr>
              <a:t>	</a:t>
            </a:r>
            <a:r>
              <a:rPr lang="de-DE" sz="1700" dirty="0" smtClean="0">
                <a:solidFill>
                  <a:srgbClr val="006B99"/>
                </a:solidFill>
                <a:ea typeface="Verdana" panose="020B0604030504040204" pitchFamily="34" charset="0"/>
                <a:cs typeface="Lucida Sans Unicode" panose="020B0602030504020204" pitchFamily="34" charset="0"/>
              </a:rPr>
              <a:t>UB</a:t>
            </a:r>
            <a:r>
              <a:rPr lang="de-DE" sz="1700" dirty="0">
                <a:solidFill>
                  <a:srgbClr val="006B99"/>
                </a:solidFill>
                <a:ea typeface="Verdana" panose="020B0604030504040204" pitchFamily="34" charset="0"/>
                <a:cs typeface="Lucida Sans Unicode" panose="020B0602030504020204" pitchFamily="34" charset="0"/>
              </a:rPr>
              <a:t>, </a:t>
            </a:r>
            <a:r>
              <a:rPr lang="de-DE" sz="1700" dirty="0" err="1">
                <a:solidFill>
                  <a:srgbClr val="006B99"/>
                </a:solidFill>
                <a:ea typeface="Verdana" panose="020B0604030504040204" pitchFamily="34" charset="0"/>
                <a:cs typeface="Lucida Sans Unicode" panose="020B0602030504020204" pitchFamily="34" charset="0"/>
              </a:rPr>
              <a:t>bbA</a:t>
            </a:r>
            <a:r>
              <a:rPr lang="de-DE" sz="1700" dirty="0">
                <a:solidFill>
                  <a:srgbClr val="006B99"/>
                </a:solidFill>
                <a:ea typeface="Verdana" panose="020B0604030504040204" pitchFamily="34" charset="0"/>
                <a:cs typeface="Lucida Sans Unicode" panose="020B0602030504020204" pitchFamily="34" charset="0"/>
              </a:rPr>
              <a:t> und Jugendcafé </a:t>
            </a:r>
            <a:r>
              <a:rPr lang="de-DE" sz="1700" dirty="0" smtClean="0">
                <a:solidFill>
                  <a:srgbClr val="006B99"/>
                </a:solidFill>
                <a:ea typeface="Verdana" panose="020B0604030504040204" pitchFamily="34" charset="0"/>
                <a:cs typeface="Lucida Sans Unicode" panose="020B0602030504020204" pitchFamily="34" charset="0"/>
              </a:rPr>
              <a:t>Ankerplatz   Susanne </a:t>
            </a:r>
            <a:r>
              <a:rPr lang="de-DE" sz="1700" dirty="0">
                <a:solidFill>
                  <a:srgbClr val="006B99"/>
                </a:solidFill>
                <a:ea typeface="Verdana" panose="020B0604030504040204" pitchFamily="34" charset="0"/>
                <a:cs typeface="Lucida Sans Unicode" panose="020B0602030504020204" pitchFamily="34" charset="0"/>
              </a:rPr>
              <a:t>Wilkens</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a:t>
            </a:r>
            <a:r>
              <a:rPr lang="de-DE" sz="1700" dirty="0">
                <a:ea typeface="Verdana" panose="020B0604030504040204" pitchFamily="34" charset="0"/>
                <a:cs typeface="Lucida Sans Unicode" panose="020B0602030504020204" pitchFamily="34" charset="0"/>
                <a:hlinkClick r:id="rId8"/>
              </a:rPr>
              <a:t>susanne.wilkens@cjd.de</a:t>
            </a:r>
            <a:r>
              <a:rPr lang="de-DE" sz="1700" dirty="0">
                <a:ea typeface="Verdana" panose="020B0604030504040204" pitchFamily="34" charset="0"/>
                <a:cs typeface="Lucida Sans Unicode" panose="020B0602030504020204" pitchFamily="34" charset="0"/>
              </a:rPr>
              <a:t>   </a:t>
            </a:r>
            <a:r>
              <a:rPr lang="de-DE" sz="1700" dirty="0">
                <a:solidFill>
                  <a:srgbClr val="006B99"/>
                </a:solidFill>
                <a:ea typeface="Verdana" panose="020B0604030504040204" pitchFamily="34" charset="0"/>
                <a:cs typeface="Lucida Sans Unicode" panose="020B0602030504020204" pitchFamily="34" charset="0"/>
              </a:rPr>
              <a:t>04141 9396920)</a:t>
            </a:r>
          </a:p>
          <a:p>
            <a:endParaRPr lang="de-DE" dirty="0"/>
          </a:p>
        </p:txBody>
      </p:sp>
      <p:sp>
        <p:nvSpPr>
          <p:cNvPr id="3" name="Titel 2"/>
          <p:cNvSpPr>
            <a:spLocks noGrp="1"/>
          </p:cNvSpPr>
          <p:nvPr>
            <p:ph type="title"/>
          </p:nvPr>
        </p:nvSpPr>
        <p:spPr>
          <a:xfrm>
            <a:off x="894812" y="1189081"/>
            <a:ext cx="5668450" cy="355939"/>
          </a:xfrm>
        </p:spPr>
        <p:txBody>
          <a:bodyPr/>
          <a:lstStyle/>
          <a:p>
            <a:r>
              <a:rPr lang="de-DE" b="1" dirty="0" smtClean="0"/>
              <a:t>Kontakte vor Ort</a:t>
            </a:r>
            <a:endParaRPr lang="de-DE" b="1" dirty="0"/>
          </a:p>
        </p:txBody>
      </p:sp>
    </p:spTree>
    <p:extLst>
      <p:ext uri="{BB962C8B-B14F-4D97-AF65-F5344CB8AC3E}">
        <p14:creationId xmlns:p14="http://schemas.microsoft.com/office/powerpoint/2010/main" val="168716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600200"/>
            <a:ext cx="6321854" cy="3232665"/>
          </a:xfrm>
        </p:spPr>
        <p:txBody>
          <a:bodyPr>
            <a:normAutofit lnSpcReduction="10000"/>
          </a:bodyPr>
          <a:lstStyle/>
          <a:p>
            <a:r>
              <a:rPr lang="de-DE" dirty="0">
                <a:solidFill>
                  <a:srgbClr val="006B99"/>
                </a:solidFill>
                <a:cs typeface="Lucida Sans Unicode" panose="020B0602030504020204" pitchFamily="34" charset="0"/>
              </a:rPr>
              <a:t>Das CJD Bremervörde als sozialer Träger im Landkreis Rotenburg/</a:t>
            </a:r>
            <a:r>
              <a:rPr lang="de-DE" dirty="0" err="1">
                <a:solidFill>
                  <a:srgbClr val="006B99"/>
                </a:solidFill>
                <a:cs typeface="Lucida Sans Unicode" panose="020B0602030504020204" pitchFamily="34" charset="0"/>
              </a:rPr>
              <a:t>Wümme</a:t>
            </a:r>
            <a:r>
              <a:rPr lang="de-DE" dirty="0">
                <a:solidFill>
                  <a:srgbClr val="006B99"/>
                </a:solidFill>
                <a:cs typeface="Lucida Sans Unicode" panose="020B0602030504020204" pitchFamily="34" charset="0"/>
              </a:rPr>
              <a:t> bietet sozialpädagogische, psychologische und arbeitsmarktrelevante Bildungsangebote für junge Menschen und Erwachsene. </a:t>
            </a:r>
            <a:endParaRPr lang="de-DE" dirty="0" smtClean="0">
              <a:solidFill>
                <a:srgbClr val="006B99"/>
              </a:solidFill>
              <a:cs typeface="Lucida Sans Unicode" panose="020B0602030504020204" pitchFamily="34" charset="0"/>
            </a:endParaRPr>
          </a:p>
          <a:p>
            <a:r>
              <a:rPr lang="de-DE" dirty="0" smtClean="0">
                <a:solidFill>
                  <a:srgbClr val="006B99"/>
                </a:solidFill>
                <a:cs typeface="Lucida Sans Unicode" panose="020B0602030504020204" pitchFamily="34" charset="0"/>
              </a:rPr>
              <a:t>An </a:t>
            </a:r>
            <a:r>
              <a:rPr lang="de-DE" dirty="0">
                <a:solidFill>
                  <a:srgbClr val="006B99"/>
                </a:solidFill>
                <a:cs typeface="Lucida Sans Unicode" panose="020B0602030504020204" pitchFamily="34" charset="0"/>
              </a:rPr>
              <a:t>den Standorten Bremervörde und Stade ermöglichen wir jungen und erwachsenen Menschen im Rahmen von  differenzierten Aus- und Bildungsformen eine individuell angepasste Förderung und bereiten sie hierdurch optimal auf den Arbeitsalltag </a:t>
            </a:r>
            <a:r>
              <a:rPr lang="de-DE" dirty="0" smtClean="0">
                <a:solidFill>
                  <a:srgbClr val="006B99"/>
                </a:solidFill>
                <a:cs typeface="Lucida Sans Unicode" panose="020B0602030504020204" pitchFamily="34" charset="0"/>
              </a:rPr>
              <a:t>vor.</a:t>
            </a:r>
          </a:p>
          <a:p>
            <a:r>
              <a:rPr lang="de-DE" dirty="0" smtClean="0">
                <a:solidFill>
                  <a:srgbClr val="006B99"/>
                </a:solidFill>
                <a:cs typeface="Lucida Sans Unicode" panose="020B0602030504020204" pitchFamily="34" charset="0"/>
              </a:rPr>
              <a:t>Wir </a:t>
            </a:r>
            <a:r>
              <a:rPr lang="de-DE" dirty="0">
                <a:solidFill>
                  <a:srgbClr val="006B99"/>
                </a:solidFill>
                <a:cs typeface="Lucida Sans Unicode" panose="020B0602030504020204" pitchFamily="34" charset="0"/>
              </a:rPr>
              <a:t>stehen den Kindern, Jugendlichen und Erwachsenen bei ihrer Lebensplanung zeitgemäß, bedarfsgerecht und praxisnah zur Seite und geben ihnen Orientierung und Hilfestellungen.</a:t>
            </a:r>
            <a:endParaRPr lang="de-DE" dirty="0">
              <a:solidFill>
                <a:srgbClr val="006B99"/>
              </a:solidFill>
            </a:endParaRPr>
          </a:p>
        </p:txBody>
      </p:sp>
      <p:sp>
        <p:nvSpPr>
          <p:cNvPr id="3" name="Titel 2"/>
          <p:cNvSpPr>
            <a:spLocks noGrp="1"/>
          </p:cNvSpPr>
          <p:nvPr>
            <p:ph type="title"/>
          </p:nvPr>
        </p:nvSpPr>
        <p:spPr>
          <a:xfrm>
            <a:off x="894812" y="1184533"/>
            <a:ext cx="5668450" cy="316526"/>
          </a:xfrm>
        </p:spPr>
        <p:txBody>
          <a:bodyPr/>
          <a:lstStyle/>
          <a:p>
            <a:r>
              <a:rPr lang="de-DE" b="1" dirty="0" smtClean="0"/>
              <a:t>CJD Bremervörde</a:t>
            </a:r>
            <a:endParaRPr lang="de-DE" b="1" dirty="0"/>
          </a:p>
        </p:txBody>
      </p:sp>
    </p:spTree>
    <p:extLst>
      <p:ext uri="{BB962C8B-B14F-4D97-AF65-F5344CB8AC3E}">
        <p14:creationId xmlns:p14="http://schemas.microsoft.com/office/powerpoint/2010/main" val="2298121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580494"/>
            <a:ext cx="7145602" cy="3255578"/>
          </a:xfrm>
        </p:spPr>
        <p:txBody>
          <a:bodyPr>
            <a:noAutofit/>
          </a:bodyPr>
          <a:lstStyle/>
          <a:p>
            <a:r>
              <a:rPr lang="de-DE" dirty="0">
                <a:solidFill>
                  <a:srgbClr val="006B99"/>
                </a:solidFill>
                <a:cs typeface="Lucida Sans Unicode" panose="020B0602030504020204" pitchFamily="34" charset="0"/>
              </a:rPr>
              <a:t>In Kooperation mit der Agentur für Arbeit, dem Jugendamt, dem Jobcenter, Schulen und Betrieben bilden wir ein Netzwerk, welches Jugendlichen und Erwachsenen gerechte, soziale und arbeitsmarktpolitische Möglichkeiten bietet, sich den Herausforderungen des Arbeitsmarktes zu stellen.</a:t>
            </a:r>
          </a:p>
          <a:p>
            <a:endParaRPr lang="de-DE" dirty="0">
              <a:solidFill>
                <a:srgbClr val="006B99"/>
              </a:solidFill>
              <a:cs typeface="Lucida Sans Unicode" panose="020B0602030504020204" pitchFamily="34" charset="0"/>
            </a:endParaRPr>
          </a:p>
          <a:p>
            <a:r>
              <a:rPr lang="de-DE" dirty="0">
                <a:solidFill>
                  <a:srgbClr val="006B99"/>
                </a:solidFill>
                <a:cs typeface="Lucida Sans Unicode" panose="020B0602030504020204" pitchFamily="34" charset="0"/>
              </a:rPr>
              <a:t>Grundlage unserer Arbeit ist ein ganzheitlich pädagogischer Ansatz, dem die Einheit von Körper, Geist und Seele zugrunde liegt. Zurzeit betreuen wir ca. 250 Kinder, Jugendliche und Erwachsene in verschiedenen Bildungsangeboten. Jeder Mensch sucht seine Zukunft, er sucht seinen Lebensentwurf. Wir wollen der unverwechselbaren Individualität des Einzelnen zur Entfaltung helfen und entwicklungshemmenden Einflüssen </a:t>
            </a:r>
            <a:r>
              <a:rPr lang="de-DE" dirty="0" smtClean="0">
                <a:solidFill>
                  <a:srgbClr val="006B99"/>
                </a:solidFill>
                <a:cs typeface="Lucida Sans Unicode" panose="020B0602030504020204" pitchFamily="34" charset="0"/>
              </a:rPr>
              <a:t>entgegenwirken.</a:t>
            </a:r>
            <a:endParaRPr lang="de-DE" dirty="0">
              <a:solidFill>
                <a:srgbClr val="006B99"/>
              </a:solidFill>
            </a:endParaRPr>
          </a:p>
        </p:txBody>
      </p:sp>
      <p:sp>
        <p:nvSpPr>
          <p:cNvPr id="3" name="Titel 2"/>
          <p:cNvSpPr>
            <a:spLocks noGrp="1"/>
          </p:cNvSpPr>
          <p:nvPr>
            <p:ph type="title"/>
          </p:nvPr>
        </p:nvSpPr>
        <p:spPr>
          <a:xfrm>
            <a:off x="894812" y="1149668"/>
            <a:ext cx="5668450" cy="379587"/>
          </a:xfrm>
        </p:spPr>
        <p:txBody>
          <a:bodyPr/>
          <a:lstStyle/>
          <a:p>
            <a:r>
              <a:rPr lang="de-DE" b="1" dirty="0" smtClean="0"/>
              <a:t>CJD Bremervörde</a:t>
            </a:r>
            <a:endParaRPr lang="de-DE" b="1" dirty="0"/>
          </a:p>
        </p:txBody>
      </p:sp>
    </p:spTree>
    <p:extLst>
      <p:ext uri="{BB962C8B-B14F-4D97-AF65-F5344CB8AC3E}">
        <p14:creationId xmlns:p14="http://schemas.microsoft.com/office/powerpoint/2010/main" val="399619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541079"/>
            <a:ext cx="6838174" cy="3543300"/>
          </a:xfrm>
        </p:spPr>
        <p:txBody>
          <a:bodyPr>
            <a:normAutofit fontScale="70000" lnSpcReduction="20000"/>
          </a:bodyPr>
          <a:lstStyle/>
          <a:p>
            <a:r>
              <a:rPr lang="de-DE" sz="1600" dirty="0">
                <a:solidFill>
                  <a:srgbClr val="006B99"/>
                </a:solidFill>
                <a:ea typeface="Verdana" panose="020B0604030504040204" pitchFamily="34" charset="0"/>
                <a:cs typeface="Lucida Sans Unicode" panose="020B0602030504020204" pitchFamily="34" charset="0"/>
              </a:rPr>
              <a:t>Als sozialpädagogische Erziehungs-, Bildungs- und Ausbildungseinrichtung bieten wir auf der Grundlage des christlichen Menschenbildes Kindern, Jugendlichen und Erwachsenen mit und ohne Handicap eine ganzheitliche Förderung an. In diesem Sinne vermitteln wir Werte und Normen, Kenntnisse, Fähigkeiten und Fertigkeiten und begleiten in der Schule, Ausbildung und beim Übergang in den Beruf</a:t>
            </a:r>
            <a:r>
              <a:rPr lang="de-DE" sz="1600" dirty="0" smtClean="0">
                <a:solidFill>
                  <a:srgbClr val="006B99"/>
                </a:solidFill>
                <a:ea typeface="Verdana" panose="020B0604030504040204" pitchFamily="34" charset="0"/>
                <a:cs typeface="Lucida Sans Unicode" panose="020B0602030504020204" pitchFamily="34" charset="0"/>
              </a:rPr>
              <a:t>.</a:t>
            </a:r>
            <a:endParaRPr lang="de-DE" sz="1600" dirty="0">
              <a:solidFill>
                <a:srgbClr val="006B99"/>
              </a:solidFill>
              <a:ea typeface="Verdana" panose="020B0604030504040204" pitchFamily="34" charset="0"/>
              <a:cs typeface="Lucida Sans Unicode" panose="020B0602030504020204" pitchFamily="34" charset="0"/>
            </a:endParaRPr>
          </a:p>
          <a:p>
            <a:r>
              <a:rPr lang="de-DE" sz="1600" dirty="0">
                <a:solidFill>
                  <a:srgbClr val="006B99"/>
                </a:solidFill>
                <a:ea typeface="Verdana" panose="020B0604030504040204" pitchFamily="34" charset="0"/>
                <a:cs typeface="Lucida Sans Unicode" panose="020B0602030504020204" pitchFamily="34" charset="0"/>
              </a:rPr>
              <a:t>Wir sind Träger von Angeboten in den Lebensbereichen Bildung, Arbeit und Erziehung. Unsere Tätigkeitsschwerpunkte liegen in den Bereichen der Berufsvorbereitung und –</a:t>
            </a:r>
            <a:r>
              <a:rPr lang="de-DE" sz="1600" dirty="0" err="1">
                <a:solidFill>
                  <a:srgbClr val="006B99"/>
                </a:solidFill>
                <a:ea typeface="Verdana" panose="020B0604030504040204" pitchFamily="34" charset="0"/>
                <a:cs typeface="Lucida Sans Unicode" panose="020B0602030504020204" pitchFamily="34" charset="0"/>
              </a:rPr>
              <a:t>begleitung</a:t>
            </a:r>
            <a:r>
              <a:rPr lang="de-DE" sz="1600" dirty="0">
                <a:solidFill>
                  <a:srgbClr val="006B99"/>
                </a:solidFill>
                <a:ea typeface="Verdana" panose="020B0604030504040204" pitchFamily="34" charset="0"/>
                <a:cs typeface="Lucida Sans Unicode" panose="020B0602030504020204" pitchFamily="34" charset="0"/>
              </a:rPr>
              <a:t>, Ausbildung, Inklusion und der schulischen Bildung. Respekt und Achtung vor der Lebensgeschichte und Lebensplanung der jungen Menschen ist die Basis unserer Arbeit. Wir akzeptieren, dass Menschen verschieden sind und verstehen jeden als einmaliges Geschöpf Gottes mit vielen ihm eigenen Talenten und Begabungen</a:t>
            </a:r>
            <a:r>
              <a:rPr lang="de-DE" sz="1600" dirty="0" smtClean="0">
                <a:solidFill>
                  <a:srgbClr val="006B99"/>
                </a:solidFill>
                <a:ea typeface="Verdana" panose="020B0604030504040204" pitchFamily="34" charset="0"/>
                <a:cs typeface="Lucida Sans Unicode" panose="020B0602030504020204" pitchFamily="34" charset="0"/>
              </a:rPr>
              <a:t>.</a:t>
            </a:r>
            <a:endParaRPr lang="de-DE" sz="1600" dirty="0">
              <a:solidFill>
                <a:srgbClr val="006B99"/>
              </a:solidFill>
              <a:ea typeface="Verdana" panose="020B0604030504040204" pitchFamily="34" charset="0"/>
              <a:cs typeface="Lucida Sans Unicode" panose="020B0602030504020204" pitchFamily="34" charset="0"/>
            </a:endParaRPr>
          </a:p>
          <a:p>
            <a:r>
              <a:rPr lang="de-DE" sz="1600" dirty="0">
                <a:solidFill>
                  <a:srgbClr val="006B99"/>
                </a:solidFill>
                <a:ea typeface="Verdana" panose="020B0604030504040204" pitchFamily="34" charset="0"/>
                <a:cs typeface="Lucida Sans Unicode" panose="020B0602030504020204" pitchFamily="34" charset="0"/>
              </a:rPr>
              <a:t>Wir sehen unsere Aufgabe darin, Menschen selbständiger und selbstbewusster zu machen. Wir wollen dem Einzelnen helfen, seinen Platz im Leben zu entdecken, der Geborgenheit und Halt verspricht. Unsere Arbeit hat das Ziel, dass Menschen mit Handicaps in allen gesellschaftlichen Bereichen gleichgestellt und gleichberechtigt sind, so dass sie uneingeschränkte Teilhabe an der Gesellschaft haben. Deshalb arbeiten wir mit innovativen Ausbildungsmethoden und individuell differenzierten pädagogischen Konzepten. </a:t>
            </a:r>
          </a:p>
          <a:p>
            <a:endParaRPr lang="de-DE" dirty="0"/>
          </a:p>
        </p:txBody>
      </p:sp>
      <p:sp>
        <p:nvSpPr>
          <p:cNvPr id="3" name="Titel 2"/>
          <p:cNvSpPr>
            <a:spLocks noGrp="1"/>
          </p:cNvSpPr>
          <p:nvPr>
            <p:ph type="title"/>
          </p:nvPr>
        </p:nvSpPr>
        <p:spPr>
          <a:xfrm>
            <a:off x="894812" y="1181198"/>
            <a:ext cx="5668450" cy="304701"/>
          </a:xfrm>
        </p:spPr>
        <p:txBody>
          <a:bodyPr/>
          <a:lstStyle/>
          <a:p>
            <a:r>
              <a:rPr lang="de-DE" b="1" dirty="0" smtClean="0"/>
              <a:t>CJD Bremervörde-Leitbild</a:t>
            </a:r>
            <a:endParaRPr lang="de-DE" b="1" dirty="0"/>
          </a:p>
        </p:txBody>
      </p:sp>
    </p:spTree>
    <p:extLst>
      <p:ext uri="{BB962C8B-B14F-4D97-AF65-F5344CB8AC3E}">
        <p14:creationId xmlns:p14="http://schemas.microsoft.com/office/powerpoint/2010/main" val="51227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353003" y="1853407"/>
            <a:ext cx="2483069" cy="2785596"/>
          </a:xfrm>
          <a:prstGeom prst="rect">
            <a:avLst/>
          </a:prstGeom>
        </p:spPr>
      </p:pic>
      <p:sp>
        <p:nvSpPr>
          <p:cNvPr id="2" name="Untertitel 1"/>
          <p:cNvSpPr>
            <a:spLocks noGrp="1"/>
          </p:cNvSpPr>
          <p:nvPr>
            <p:ph type="subTitle" idx="1"/>
          </p:nvPr>
        </p:nvSpPr>
        <p:spPr>
          <a:xfrm>
            <a:off x="800218" y="1753914"/>
            <a:ext cx="6617457" cy="3283169"/>
          </a:xfrm>
        </p:spPr>
        <p:txBody>
          <a:bodyPr/>
          <a:lstStyle/>
          <a:p>
            <a:pPr marL="0" indent="0">
              <a:buNone/>
            </a:pPr>
            <a:endParaRPr lang="de-DE" dirty="0"/>
          </a:p>
        </p:txBody>
      </p:sp>
      <p:sp>
        <p:nvSpPr>
          <p:cNvPr id="3" name="Titel 2"/>
          <p:cNvSpPr>
            <a:spLocks noGrp="1"/>
          </p:cNvSpPr>
          <p:nvPr>
            <p:ph type="title"/>
          </p:nvPr>
        </p:nvSpPr>
        <p:spPr>
          <a:xfrm>
            <a:off x="894812" y="1181199"/>
            <a:ext cx="5668450" cy="572715"/>
          </a:xfrm>
        </p:spPr>
        <p:txBody>
          <a:bodyPr/>
          <a:lstStyle/>
          <a:p>
            <a:r>
              <a:rPr lang="de-DE" sz="1600" b="1" dirty="0">
                <a:ea typeface="Verdana" panose="020B0604030504040204" pitchFamily="34" charset="0"/>
                <a:cs typeface="Lucida Sans Unicode" panose="020B0602030504020204" pitchFamily="34" charset="0"/>
              </a:rPr>
              <a:t>Angebote Berufliche Bildung und Gesundheit &amp; Rehabilitation des CJD Bremervörde</a:t>
            </a:r>
            <a:endParaRPr lang="de-DE" sz="1600" dirty="0">
              <a:ea typeface="Verdana" panose="020B0604030504040204" pitchFamily="34" charset="0"/>
            </a:endParaRPr>
          </a:p>
        </p:txBody>
      </p:sp>
      <p:sp>
        <p:nvSpPr>
          <p:cNvPr id="5" name="Ellipse 4"/>
          <p:cNvSpPr/>
          <p:nvPr/>
        </p:nvSpPr>
        <p:spPr>
          <a:xfrm>
            <a:off x="800219" y="1853407"/>
            <a:ext cx="126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Verdana" panose="020B0604030504040204" pitchFamily="34" charset="0"/>
                <a:ea typeface="Verdana" panose="020B0604030504040204" pitchFamily="34" charset="0"/>
              </a:rPr>
              <a:t>Betrieblich begleitete Ausbildung</a:t>
            </a:r>
            <a:endParaRPr lang="de-DE" sz="1000" dirty="0">
              <a:latin typeface="Verdana" panose="020B0604030504040204" pitchFamily="34" charset="0"/>
              <a:ea typeface="Verdana" panose="020B0604030504040204" pitchFamily="34" charset="0"/>
            </a:endParaRPr>
          </a:p>
        </p:txBody>
      </p:sp>
      <p:sp>
        <p:nvSpPr>
          <p:cNvPr id="6" name="Ellipse 5"/>
          <p:cNvSpPr/>
          <p:nvPr/>
        </p:nvSpPr>
        <p:spPr>
          <a:xfrm>
            <a:off x="733003" y="2936355"/>
            <a:ext cx="16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Verdana" panose="020B0604030504040204" pitchFamily="34" charset="0"/>
                <a:ea typeface="Verdana" panose="020B0604030504040204" pitchFamily="34" charset="0"/>
              </a:rPr>
              <a:t>Unterstütze Beschäftigung</a:t>
            </a:r>
            <a:endParaRPr lang="de-DE" sz="1050" dirty="0">
              <a:latin typeface="Verdana" panose="020B0604030504040204" pitchFamily="34" charset="0"/>
              <a:ea typeface="Verdana" panose="020B0604030504040204" pitchFamily="34" charset="0"/>
            </a:endParaRPr>
          </a:p>
        </p:txBody>
      </p:sp>
      <p:sp>
        <p:nvSpPr>
          <p:cNvPr id="7" name="Ellipse 6"/>
          <p:cNvSpPr/>
          <p:nvPr/>
        </p:nvSpPr>
        <p:spPr>
          <a:xfrm>
            <a:off x="823399" y="4022286"/>
            <a:ext cx="1332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latin typeface="Verdana" panose="020B0604030504040204" pitchFamily="34" charset="0"/>
                <a:ea typeface="Verdana" panose="020B0604030504040204" pitchFamily="34" charset="0"/>
              </a:rPr>
              <a:t>Berufsvor-bereitung</a:t>
            </a:r>
            <a:endParaRPr lang="de-DE" sz="1100" dirty="0">
              <a:latin typeface="Verdana" panose="020B0604030504040204" pitchFamily="34" charset="0"/>
              <a:ea typeface="Verdana" panose="020B0604030504040204" pitchFamily="34" charset="0"/>
            </a:endParaRPr>
          </a:p>
        </p:txBody>
      </p:sp>
      <p:sp>
        <p:nvSpPr>
          <p:cNvPr id="8" name="Ellipse 7"/>
          <p:cNvSpPr/>
          <p:nvPr/>
        </p:nvSpPr>
        <p:spPr>
          <a:xfrm>
            <a:off x="5294350" y="1850424"/>
            <a:ext cx="1584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Verdana" panose="020B0604030504040204" pitchFamily="34" charset="0"/>
                <a:ea typeface="Verdana" panose="020B0604030504040204" pitchFamily="34" charset="0"/>
              </a:rPr>
              <a:t>Ausbildung verschiedene Ausrichtungen</a:t>
            </a:r>
            <a:endParaRPr lang="de-DE" sz="1000" dirty="0">
              <a:latin typeface="Verdana" panose="020B0604030504040204" pitchFamily="34" charset="0"/>
              <a:ea typeface="Verdana" panose="020B0604030504040204" pitchFamily="34" charset="0"/>
            </a:endParaRPr>
          </a:p>
        </p:txBody>
      </p:sp>
      <p:sp>
        <p:nvSpPr>
          <p:cNvPr id="9" name="Ellipse 8"/>
          <p:cNvSpPr/>
          <p:nvPr/>
        </p:nvSpPr>
        <p:spPr>
          <a:xfrm>
            <a:off x="5257799" y="2936355"/>
            <a:ext cx="1872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Verdana" panose="020B0604030504040204" pitchFamily="34" charset="0"/>
                <a:ea typeface="Verdana" panose="020B0604030504040204" pitchFamily="34" charset="0"/>
              </a:rPr>
              <a:t>Berufsausbildung in </a:t>
            </a:r>
            <a:r>
              <a:rPr lang="de-DE" sz="1000" dirty="0" err="1" smtClean="0">
                <a:latin typeface="Verdana" panose="020B0604030504040204" pitchFamily="34" charset="0"/>
                <a:ea typeface="Verdana" panose="020B0604030504040204" pitchFamily="34" charset="0"/>
              </a:rPr>
              <a:t>außerbetriebl</a:t>
            </a:r>
            <a:r>
              <a:rPr lang="de-DE" sz="1000" dirty="0" smtClean="0">
                <a:latin typeface="Verdana" panose="020B0604030504040204" pitchFamily="34" charset="0"/>
                <a:ea typeface="Verdana" panose="020B0604030504040204" pitchFamily="34" charset="0"/>
              </a:rPr>
              <a:t>. Einrichtungen</a:t>
            </a:r>
            <a:endParaRPr lang="de-DE" sz="1000" dirty="0">
              <a:latin typeface="Verdana" panose="020B0604030504040204" pitchFamily="34" charset="0"/>
              <a:ea typeface="Verdana" panose="020B0604030504040204" pitchFamily="34" charset="0"/>
            </a:endParaRPr>
          </a:p>
        </p:txBody>
      </p:sp>
      <p:sp>
        <p:nvSpPr>
          <p:cNvPr id="10" name="Ellipse 9"/>
          <p:cNvSpPr/>
          <p:nvPr/>
        </p:nvSpPr>
        <p:spPr>
          <a:xfrm>
            <a:off x="5301155" y="4022286"/>
            <a:ext cx="1584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latin typeface="Verdana" panose="020B0604030504040204" pitchFamily="34" charset="0"/>
                <a:ea typeface="Verdana" panose="020B0604030504040204" pitchFamily="34" charset="0"/>
              </a:rPr>
              <a:t>Jugendcafé Ankerplatz</a:t>
            </a:r>
            <a:endParaRPr lang="de-DE"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090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1" y="1576552"/>
            <a:ext cx="7480620" cy="3256313"/>
          </a:xfrm>
        </p:spPr>
        <p:txBody>
          <a:bodyPr>
            <a:normAutofit fontScale="77500" lnSpcReduction="20000"/>
          </a:bodyPr>
          <a:lstStyle/>
          <a:p>
            <a:r>
              <a:rPr lang="de-DE" sz="1600" dirty="0">
                <a:solidFill>
                  <a:srgbClr val="006B99"/>
                </a:solidFill>
                <a:ea typeface="Verdana" panose="020B0604030504040204" pitchFamily="34" charset="0"/>
                <a:cs typeface="Lucida Sans Unicode" panose="020B0602030504020204" pitchFamily="34" charset="0"/>
              </a:rPr>
              <a:t>Wir bieten verschiedene duale Ausbildungsgänge an. Das Ziel ist der Erwerb eines anerkannten Ausbildungsabschlusses und die anschließende Aufnahme einer sozialversicherungspflichtigen Beschäftigung.</a:t>
            </a:r>
          </a:p>
          <a:p>
            <a:r>
              <a:rPr lang="de-DE" sz="1600" dirty="0" smtClean="0">
                <a:solidFill>
                  <a:srgbClr val="006B99"/>
                </a:solidFill>
                <a:ea typeface="Verdana" panose="020B0604030504040204" pitchFamily="34" charset="0"/>
                <a:cs typeface="Lucida Sans Unicode" panose="020B0602030504020204" pitchFamily="34" charset="0"/>
              </a:rPr>
              <a:t>Im </a:t>
            </a:r>
            <a:r>
              <a:rPr lang="de-DE" sz="1600" dirty="0">
                <a:solidFill>
                  <a:srgbClr val="006B99"/>
                </a:solidFill>
                <a:ea typeface="Verdana" panose="020B0604030504040204" pitchFamily="34" charset="0"/>
                <a:cs typeface="Lucida Sans Unicode" panose="020B0602030504020204" pitchFamily="34" charset="0"/>
              </a:rPr>
              <a:t>Rahmen der Ausbildung werden alle für den Beruf erforderlichen praktischen Fähigkeiten vermittelt.</a:t>
            </a:r>
          </a:p>
          <a:p>
            <a:r>
              <a:rPr lang="de-DE" sz="1600" dirty="0" smtClean="0">
                <a:solidFill>
                  <a:srgbClr val="006B99"/>
                </a:solidFill>
                <a:ea typeface="Verdana" panose="020B0604030504040204" pitchFamily="34" charset="0"/>
                <a:cs typeface="Lucida Sans Unicode" panose="020B0602030504020204" pitchFamily="34" charset="0"/>
              </a:rPr>
              <a:t>Der </a:t>
            </a:r>
            <a:r>
              <a:rPr lang="de-DE" sz="1600" dirty="0">
                <a:solidFill>
                  <a:srgbClr val="006B99"/>
                </a:solidFill>
                <a:ea typeface="Verdana" panose="020B0604030504040204" pitchFamily="34" charset="0"/>
                <a:cs typeface="Lucida Sans Unicode" panose="020B0602030504020204" pitchFamily="34" charset="0"/>
              </a:rPr>
              <a:t>theoretische Zusatzunterricht bereitet die Teilnehmer auf die theoretische Abschlussprüfung vor. Ergänzend dazu bieten wir einen Stütz- und Förderunterricht an, um Lücken in den Fächern, z. B. Deutsch, Mathematik und Fachkunde zu schließen oder gar nicht erst entstehen zu lassen. </a:t>
            </a:r>
          </a:p>
          <a:p>
            <a:r>
              <a:rPr lang="de-DE" sz="1600" dirty="0" smtClean="0">
                <a:solidFill>
                  <a:srgbClr val="006B99"/>
                </a:solidFill>
                <a:ea typeface="Verdana" panose="020B0604030504040204" pitchFamily="34" charset="0"/>
                <a:cs typeface="Lucida Sans Unicode" panose="020B0602030504020204" pitchFamily="34" charset="0"/>
              </a:rPr>
              <a:t>Durch </a:t>
            </a:r>
            <a:r>
              <a:rPr lang="de-DE" sz="1600" dirty="0">
                <a:solidFill>
                  <a:srgbClr val="006B99"/>
                </a:solidFill>
                <a:ea typeface="Verdana" panose="020B0604030504040204" pitchFamily="34" charset="0"/>
                <a:cs typeface="Lucida Sans Unicode" panose="020B0602030504020204" pitchFamily="34" charset="0"/>
              </a:rPr>
              <a:t>die sozialpädagogische Begleitung erhalten die Teilnehmer Unterstützung in lebens- und berufspraktischen Fragen und Angelegenheiten. Dazu gehören auch spezielle Trainings, z. B. Bewerbertraining.</a:t>
            </a:r>
          </a:p>
          <a:p>
            <a:r>
              <a:rPr lang="de-DE" sz="1600" dirty="0" smtClean="0">
                <a:solidFill>
                  <a:srgbClr val="006B99"/>
                </a:solidFill>
                <a:ea typeface="Verdana" panose="020B0604030504040204" pitchFamily="34" charset="0"/>
                <a:cs typeface="Lucida Sans Unicode" panose="020B0602030504020204" pitchFamily="34" charset="0"/>
              </a:rPr>
              <a:t>Eine </a:t>
            </a:r>
            <a:r>
              <a:rPr lang="de-DE" sz="1600" dirty="0">
                <a:solidFill>
                  <a:srgbClr val="006B99"/>
                </a:solidFill>
                <a:ea typeface="Verdana" panose="020B0604030504040204" pitchFamily="34" charset="0"/>
                <a:cs typeface="Lucida Sans Unicode" panose="020B0602030504020204" pitchFamily="34" charset="0"/>
              </a:rPr>
              <a:t>psychologische Beratung rundet das Profil ab und gibt den Teilnehmern in schwierigen Ausbildungssituationen Unterstützungsangebote</a:t>
            </a:r>
            <a:r>
              <a:rPr lang="de-DE" sz="1600" dirty="0" smtClean="0">
                <a:solidFill>
                  <a:srgbClr val="006B99"/>
                </a:solidFill>
                <a:ea typeface="Verdana" panose="020B0604030504040204" pitchFamily="34" charset="0"/>
                <a:cs typeface="Lucida Sans Unicode" panose="020B0602030504020204" pitchFamily="34" charset="0"/>
              </a:rPr>
              <a:t>.</a:t>
            </a:r>
            <a:endParaRPr lang="de-DE" dirty="0">
              <a:solidFill>
                <a:srgbClr val="006B99"/>
              </a:solidFill>
            </a:endParaRPr>
          </a:p>
        </p:txBody>
      </p:sp>
      <p:sp>
        <p:nvSpPr>
          <p:cNvPr id="3" name="Titel 2"/>
          <p:cNvSpPr>
            <a:spLocks noGrp="1"/>
          </p:cNvSpPr>
          <p:nvPr>
            <p:ph type="title"/>
          </p:nvPr>
        </p:nvSpPr>
        <p:spPr>
          <a:xfrm>
            <a:off x="894811" y="1173317"/>
            <a:ext cx="7583095" cy="344114"/>
          </a:xfrm>
        </p:spPr>
        <p:txBody>
          <a:bodyPr/>
          <a:lstStyle/>
          <a:p>
            <a:r>
              <a:rPr lang="de-DE" b="1" dirty="0">
                <a:ea typeface="Verdana" panose="020B0604030504040204" pitchFamily="34" charset="0"/>
                <a:cs typeface="Lucida Sans Unicode" panose="020B0602030504020204" pitchFamily="34" charset="0"/>
              </a:rPr>
              <a:t>Ausbildungen an den Standorten Bremervörde und Stade</a:t>
            </a:r>
            <a:endParaRPr lang="de-DE" dirty="0">
              <a:ea typeface="Verdana" panose="020B0604030504040204" pitchFamily="34" charset="0"/>
            </a:endParaRPr>
          </a:p>
        </p:txBody>
      </p:sp>
    </p:spTree>
    <p:extLst>
      <p:ext uri="{BB962C8B-B14F-4D97-AF65-F5344CB8AC3E}">
        <p14:creationId xmlns:p14="http://schemas.microsoft.com/office/powerpoint/2010/main" val="413282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765738"/>
            <a:ext cx="7535798" cy="3067127"/>
          </a:xfrm>
        </p:spPr>
        <p:txBody>
          <a:bodyPr/>
          <a:lstStyle/>
          <a:p>
            <a:r>
              <a:rPr lang="de-DE" dirty="0" smtClean="0">
                <a:solidFill>
                  <a:srgbClr val="006B99"/>
                </a:solidFill>
                <a:ea typeface="Verdana" panose="020B0604030504040204" pitchFamily="34" charset="0"/>
                <a:cs typeface="Lucida Sans Unicode" panose="020B0602030504020204" pitchFamily="34" charset="0"/>
              </a:rPr>
              <a:t>    Werker/in </a:t>
            </a:r>
            <a:r>
              <a:rPr lang="de-DE" dirty="0">
                <a:solidFill>
                  <a:srgbClr val="006B99"/>
                </a:solidFill>
                <a:ea typeface="Verdana" panose="020B0604030504040204" pitchFamily="34" charset="0"/>
                <a:cs typeface="Lucida Sans Unicode" panose="020B0602030504020204" pitchFamily="34" charset="0"/>
              </a:rPr>
              <a:t>Garten- und Landschaftsbau</a:t>
            </a:r>
          </a:p>
          <a:p>
            <a:r>
              <a:rPr lang="de-DE" dirty="0">
                <a:solidFill>
                  <a:srgbClr val="006B99"/>
                </a:solidFill>
                <a:ea typeface="Verdana" panose="020B0604030504040204" pitchFamily="34" charset="0"/>
                <a:cs typeface="Lucida Sans Unicode" panose="020B0602030504020204" pitchFamily="34" charset="0"/>
              </a:rPr>
              <a:t>    Metallbauer/in Fachrichtung Konstruktionstechnik</a:t>
            </a:r>
          </a:p>
          <a:p>
            <a:r>
              <a:rPr lang="de-DE" dirty="0">
                <a:solidFill>
                  <a:srgbClr val="006B99"/>
                </a:solidFill>
                <a:ea typeface="Verdana" panose="020B0604030504040204" pitchFamily="34" charset="0"/>
                <a:cs typeface="Lucida Sans Unicode" panose="020B0602030504020204" pitchFamily="34" charset="0"/>
              </a:rPr>
              <a:t>    Fachpraktiker/in für Metallbau</a:t>
            </a:r>
          </a:p>
          <a:p>
            <a:r>
              <a:rPr lang="de-DE" dirty="0">
                <a:solidFill>
                  <a:srgbClr val="006B99"/>
                </a:solidFill>
                <a:ea typeface="Verdana" panose="020B0604030504040204" pitchFamily="34" charset="0"/>
                <a:cs typeface="Lucida Sans Unicode" panose="020B0602030504020204" pitchFamily="34" charset="0"/>
              </a:rPr>
              <a:t>    Fachpraktiker/in Küche</a:t>
            </a:r>
          </a:p>
          <a:p>
            <a:r>
              <a:rPr lang="de-DE" dirty="0">
                <a:solidFill>
                  <a:srgbClr val="006B99"/>
                </a:solidFill>
                <a:ea typeface="Verdana" panose="020B0604030504040204" pitchFamily="34" charset="0"/>
                <a:cs typeface="Lucida Sans Unicode" panose="020B0602030504020204" pitchFamily="34" charset="0"/>
              </a:rPr>
              <a:t>    Koch/Köchin</a:t>
            </a:r>
          </a:p>
          <a:p>
            <a:r>
              <a:rPr lang="de-DE" dirty="0">
                <a:solidFill>
                  <a:srgbClr val="006B99"/>
                </a:solidFill>
                <a:ea typeface="Verdana" panose="020B0604030504040204" pitchFamily="34" charset="0"/>
                <a:cs typeface="Lucida Sans Unicode" panose="020B0602030504020204" pitchFamily="34" charset="0"/>
              </a:rPr>
              <a:t>    Fachpraktiker /in Hauswirtschaft</a:t>
            </a:r>
          </a:p>
          <a:p>
            <a:r>
              <a:rPr lang="de-DE" dirty="0">
                <a:solidFill>
                  <a:srgbClr val="006B99"/>
                </a:solidFill>
                <a:ea typeface="Verdana" panose="020B0604030504040204" pitchFamily="34" charset="0"/>
                <a:cs typeface="Lucida Sans Unicode" panose="020B0602030504020204" pitchFamily="34" charset="0"/>
              </a:rPr>
              <a:t>    Hauswirtschafter/in</a:t>
            </a:r>
          </a:p>
          <a:p>
            <a:r>
              <a:rPr lang="de-DE" dirty="0">
                <a:solidFill>
                  <a:srgbClr val="006B99"/>
                </a:solidFill>
                <a:ea typeface="Verdana" panose="020B0604030504040204" pitchFamily="34" charset="0"/>
                <a:cs typeface="Lucida Sans Unicode" panose="020B0602030504020204" pitchFamily="34" charset="0"/>
              </a:rPr>
              <a:t>    Kaufmann/-frau für Büromanagement</a:t>
            </a:r>
          </a:p>
          <a:p>
            <a:endParaRPr lang="de-DE" dirty="0"/>
          </a:p>
        </p:txBody>
      </p:sp>
      <p:sp>
        <p:nvSpPr>
          <p:cNvPr id="3" name="Titel 2"/>
          <p:cNvSpPr>
            <a:spLocks noGrp="1"/>
          </p:cNvSpPr>
          <p:nvPr>
            <p:ph type="title"/>
          </p:nvPr>
        </p:nvSpPr>
        <p:spPr>
          <a:xfrm>
            <a:off x="894811" y="1161493"/>
            <a:ext cx="6999771" cy="315427"/>
          </a:xfrm>
        </p:spPr>
        <p:txBody>
          <a:bodyPr/>
          <a:lstStyle/>
          <a:p>
            <a:r>
              <a:rPr lang="de-DE" b="1" dirty="0">
                <a:ea typeface="Verdana" panose="020B0604030504040204" pitchFamily="34" charset="0"/>
                <a:cs typeface="Lucida Sans Unicode" panose="020B0602030504020204" pitchFamily="34" charset="0"/>
              </a:rPr>
              <a:t>Ausbildungsmöglichkeiten am Standort Bremervörde</a:t>
            </a:r>
            <a:endParaRPr lang="de-DE" dirty="0">
              <a:ea typeface="Verdana" panose="020B0604030504040204" pitchFamily="34" charset="0"/>
            </a:endParaRPr>
          </a:p>
        </p:txBody>
      </p:sp>
      <p:pic>
        <p:nvPicPr>
          <p:cNvPr id="4" name="Grafik 3"/>
          <p:cNvPicPr>
            <a:picLocks noChangeAspect="1"/>
          </p:cNvPicPr>
          <p:nvPr/>
        </p:nvPicPr>
        <p:blipFill>
          <a:blip r:embed="rId2"/>
          <a:stretch>
            <a:fillRect/>
          </a:stretch>
        </p:blipFill>
        <p:spPr>
          <a:xfrm>
            <a:off x="5634149" y="1631368"/>
            <a:ext cx="3379786" cy="3047049"/>
          </a:xfrm>
          <a:prstGeom prst="rect">
            <a:avLst/>
          </a:prstGeom>
        </p:spPr>
      </p:pic>
    </p:spTree>
    <p:extLst>
      <p:ext uri="{BB962C8B-B14F-4D97-AF65-F5344CB8AC3E}">
        <p14:creationId xmlns:p14="http://schemas.microsoft.com/office/powerpoint/2010/main" val="191077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67222" y="1899746"/>
            <a:ext cx="5668450" cy="3039536"/>
          </a:xfrm>
        </p:spPr>
        <p:txBody>
          <a:bodyPr/>
          <a:lstStyle/>
          <a:p>
            <a:endParaRPr lang="de-DE" dirty="0" smtClean="0">
              <a:ea typeface="Verdana" panose="020B0604030504040204" pitchFamily="34" charset="0"/>
              <a:cs typeface="Lucida Sans Unicode" panose="020B0602030504020204" pitchFamily="34" charset="0"/>
            </a:endParaRPr>
          </a:p>
          <a:p>
            <a:r>
              <a:rPr lang="de-DE" dirty="0" smtClean="0">
                <a:solidFill>
                  <a:srgbClr val="006B99"/>
                </a:solidFill>
                <a:ea typeface="Verdana" panose="020B0604030504040204" pitchFamily="34" charset="0"/>
                <a:cs typeface="Lucida Sans Unicode" panose="020B0602030504020204" pitchFamily="34" charset="0"/>
              </a:rPr>
              <a:t>Kaufmann</a:t>
            </a:r>
            <a:r>
              <a:rPr lang="de-DE" dirty="0">
                <a:solidFill>
                  <a:srgbClr val="006B99"/>
                </a:solidFill>
                <a:ea typeface="Verdana" panose="020B0604030504040204" pitchFamily="34" charset="0"/>
                <a:cs typeface="Lucida Sans Unicode" panose="020B0602030504020204" pitchFamily="34" charset="0"/>
              </a:rPr>
              <a:t>/-frau für Büromanagement</a:t>
            </a:r>
          </a:p>
          <a:p>
            <a:endParaRPr lang="de-DE" dirty="0">
              <a:solidFill>
                <a:srgbClr val="006B99"/>
              </a:solidFill>
              <a:ea typeface="Verdana" panose="020B0604030504040204" pitchFamily="34" charset="0"/>
              <a:cs typeface="Lucida Sans Unicode" panose="020B0602030504020204" pitchFamily="34" charset="0"/>
            </a:endParaRPr>
          </a:p>
          <a:p>
            <a:r>
              <a:rPr lang="de-DE" dirty="0">
                <a:solidFill>
                  <a:srgbClr val="006B99"/>
                </a:solidFill>
                <a:ea typeface="Verdana" panose="020B0604030504040204" pitchFamily="34" charset="0"/>
                <a:cs typeface="Lucida Sans Unicode" panose="020B0602030504020204" pitchFamily="34" charset="0"/>
              </a:rPr>
              <a:t>  Friseur/in</a:t>
            </a:r>
          </a:p>
          <a:p>
            <a:endParaRPr lang="de-DE" dirty="0"/>
          </a:p>
        </p:txBody>
      </p:sp>
      <p:sp>
        <p:nvSpPr>
          <p:cNvPr id="3" name="Titel 2"/>
          <p:cNvSpPr>
            <a:spLocks noGrp="1"/>
          </p:cNvSpPr>
          <p:nvPr>
            <p:ph type="title"/>
          </p:nvPr>
        </p:nvSpPr>
        <p:spPr>
          <a:xfrm>
            <a:off x="867222" y="1189083"/>
            <a:ext cx="6128726" cy="355938"/>
          </a:xfrm>
        </p:spPr>
        <p:txBody>
          <a:bodyPr/>
          <a:lstStyle/>
          <a:p>
            <a:r>
              <a:rPr lang="de-DE" b="1" dirty="0">
                <a:ea typeface="Verdana" panose="020B0604030504040204" pitchFamily="34" charset="0"/>
                <a:cs typeface="Lucida Sans Unicode" panose="020B0602030504020204" pitchFamily="34" charset="0"/>
              </a:rPr>
              <a:t>Ausbildungsmöglichkeiten am Standort Stade</a:t>
            </a:r>
            <a:endParaRPr lang="de-DE" dirty="0">
              <a:ea typeface="Verdana" panose="020B0604030504040204" pitchFamily="34" charset="0"/>
            </a:endParaRPr>
          </a:p>
        </p:txBody>
      </p:sp>
      <p:pic>
        <p:nvPicPr>
          <p:cNvPr id="4" name="Grafik 3"/>
          <p:cNvPicPr>
            <a:picLocks noChangeAspect="1"/>
          </p:cNvPicPr>
          <p:nvPr/>
        </p:nvPicPr>
        <p:blipFill>
          <a:blip r:embed="rId2"/>
          <a:stretch>
            <a:fillRect/>
          </a:stretch>
        </p:blipFill>
        <p:spPr>
          <a:xfrm>
            <a:off x="4531260" y="1976322"/>
            <a:ext cx="4612740" cy="2886384"/>
          </a:xfrm>
          <a:prstGeom prst="rect">
            <a:avLst/>
          </a:prstGeom>
        </p:spPr>
      </p:pic>
    </p:spTree>
    <p:extLst>
      <p:ext uri="{BB962C8B-B14F-4D97-AF65-F5344CB8AC3E}">
        <p14:creationId xmlns:p14="http://schemas.microsoft.com/office/powerpoint/2010/main" val="22643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894812" y="1493784"/>
            <a:ext cx="7587036" cy="3339082"/>
          </a:xfrm>
        </p:spPr>
        <p:txBody>
          <a:bodyPr>
            <a:normAutofit fontScale="55000" lnSpcReduction="20000"/>
          </a:bodyPr>
          <a:lstStyle/>
          <a:p>
            <a:r>
              <a:rPr lang="de-DE" sz="1900" dirty="0">
                <a:ea typeface="Verdana" panose="020B0604030504040204" pitchFamily="34" charset="0"/>
                <a:cs typeface="Lucida Sans Unicode" panose="020B0602030504020204" pitchFamily="34" charset="0"/>
              </a:rPr>
              <a:t>Die Maßnahme richtet sich an junge Menschen, die keinen Ausbildungsplatz gefunden haben und aktuell perspektivlos sind.</a:t>
            </a:r>
          </a:p>
          <a:p>
            <a:pPr marL="0" indent="0">
              <a:buNone/>
            </a:pPr>
            <a:endParaRPr lang="de-DE" sz="1900" dirty="0">
              <a:ea typeface="Verdana" panose="020B0604030504040204" pitchFamily="34" charset="0"/>
              <a:cs typeface="Lucida Sans Unicode" panose="020B0602030504020204" pitchFamily="34" charset="0"/>
            </a:endParaRPr>
          </a:p>
          <a:p>
            <a:r>
              <a:rPr lang="de-DE" sz="1900" dirty="0">
                <a:ea typeface="Verdana" panose="020B0604030504040204" pitchFamily="34" charset="0"/>
                <a:cs typeface="Lucida Sans Unicode" panose="020B0602030504020204" pitchFamily="34" charset="0"/>
              </a:rPr>
              <a:t>Das Ziel der Maßnahme ist die Erlangung eines erfolgreichen Berufsabschlusses vor der jeweiligen Kammer sowie die anschließende Aufnahme einer sozialversicherungspflichtigen Beschäftigung nach erfolgter Prüfung.</a:t>
            </a:r>
          </a:p>
          <a:p>
            <a:endParaRPr lang="de-DE" sz="1900" dirty="0">
              <a:ea typeface="Verdana" panose="020B0604030504040204" pitchFamily="34" charset="0"/>
              <a:cs typeface="Lucida Sans Unicode" panose="020B0602030504020204" pitchFamily="34" charset="0"/>
            </a:endParaRPr>
          </a:p>
          <a:p>
            <a:r>
              <a:rPr lang="de-DE" sz="1900" dirty="0">
                <a:ea typeface="Verdana" panose="020B0604030504040204" pitchFamily="34" charset="0"/>
                <a:cs typeface="Lucida Sans Unicode" panose="020B0602030504020204" pitchFamily="34" charset="0"/>
              </a:rPr>
              <a:t>Folgende Ausbildungsmöglichkeiten bietet das CJD </a:t>
            </a:r>
            <a:r>
              <a:rPr lang="de-DE" sz="1900" dirty="0" smtClean="0">
                <a:ea typeface="Verdana" panose="020B0604030504040204" pitchFamily="34" charset="0"/>
                <a:cs typeface="Lucida Sans Unicode" panose="020B0602030504020204" pitchFamily="34" charset="0"/>
              </a:rPr>
              <a:t>Bremervörde:</a:t>
            </a:r>
          </a:p>
          <a:p>
            <a:pPr marL="0" indent="0">
              <a:buNone/>
            </a:pPr>
            <a:r>
              <a:rPr lang="de-DE" sz="1900" dirty="0">
                <a:ea typeface="Verdana" panose="020B0604030504040204" pitchFamily="34" charset="0"/>
                <a:cs typeface="Lucida Sans Unicode" panose="020B0602030504020204" pitchFamily="34" charset="0"/>
              </a:rPr>
              <a:t>	</a:t>
            </a:r>
            <a:r>
              <a:rPr lang="de-DE" sz="1900" dirty="0" smtClean="0">
                <a:ea typeface="Verdana" panose="020B0604030504040204" pitchFamily="34" charset="0"/>
                <a:cs typeface="Lucida Sans Unicode" panose="020B0602030504020204" pitchFamily="34" charset="0"/>
              </a:rPr>
              <a:t>Hauswirtschafter/in</a:t>
            </a:r>
            <a:endParaRPr lang="de-DE" sz="1900" dirty="0">
              <a:ea typeface="Verdana" panose="020B0604030504040204" pitchFamily="34" charset="0"/>
              <a:cs typeface="Lucida Sans Unicode" panose="020B0602030504020204" pitchFamily="34" charset="0"/>
            </a:endParaRPr>
          </a:p>
          <a:p>
            <a:pPr marL="0" indent="0">
              <a:buNone/>
            </a:pPr>
            <a:r>
              <a:rPr lang="de-DE" sz="1900" dirty="0" smtClean="0">
                <a:ea typeface="Verdana" panose="020B0604030504040204" pitchFamily="34" charset="0"/>
                <a:cs typeface="Lucida Sans Unicode" panose="020B0602030504020204" pitchFamily="34" charset="0"/>
              </a:rPr>
              <a:t>	Koch/Köchin</a:t>
            </a:r>
            <a:endParaRPr lang="de-DE" sz="1900" dirty="0">
              <a:ea typeface="Verdana" panose="020B0604030504040204" pitchFamily="34" charset="0"/>
              <a:cs typeface="Lucida Sans Unicode" panose="020B0602030504020204" pitchFamily="34" charset="0"/>
            </a:endParaRPr>
          </a:p>
          <a:p>
            <a:pPr marL="0" indent="0">
              <a:buNone/>
            </a:pPr>
            <a:r>
              <a:rPr lang="de-DE" sz="1900" dirty="0" smtClean="0">
                <a:ea typeface="Verdana" panose="020B0604030504040204" pitchFamily="34" charset="0"/>
                <a:cs typeface="Lucida Sans Unicode" panose="020B0602030504020204" pitchFamily="34" charset="0"/>
              </a:rPr>
              <a:t>	Metallbauer/in </a:t>
            </a:r>
            <a:endParaRPr lang="de-DE" sz="1900" dirty="0">
              <a:ea typeface="Verdana" panose="020B0604030504040204" pitchFamily="34" charset="0"/>
              <a:cs typeface="Lucida Sans Unicode" panose="020B0602030504020204" pitchFamily="34" charset="0"/>
            </a:endParaRPr>
          </a:p>
          <a:p>
            <a:pPr marL="0" indent="0">
              <a:buNone/>
            </a:pPr>
            <a:endParaRPr lang="de-DE" sz="1900" dirty="0">
              <a:ea typeface="Verdana" panose="020B0604030504040204" pitchFamily="34" charset="0"/>
              <a:cs typeface="Lucida Sans Unicode" panose="020B0602030504020204" pitchFamily="34" charset="0"/>
            </a:endParaRPr>
          </a:p>
          <a:p>
            <a:r>
              <a:rPr lang="de-DE" sz="1900" dirty="0">
                <a:ea typeface="Verdana" panose="020B0604030504040204" pitchFamily="34" charset="0"/>
                <a:cs typeface="Lucida Sans Unicode" panose="020B0602030504020204" pitchFamily="34" charset="0"/>
              </a:rPr>
              <a:t>Neben dem Erwerb intensiver praktischer Kenntnisse entsprechend des jeweils gültigen Ausbildungsrahmenplanes erhalten die Auszubildenden Unterstützung bei der Vorbereitung auf Klassenarbeiten und auf Prüfungen. </a:t>
            </a:r>
          </a:p>
          <a:p>
            <a:endParaRPr lang="de-DE" dirty="0"/>
          </a:p>
        </p:txBody>
      </p:sp>
      <p:sp>
        <p:nvSpPr>
          <p:cNvPr id="3" name="Titel 2"/>
          <p:cNvSpPr>
            <a:spLocks noGrp="1"/>
          </p:cNvSpPr>
          <p:nvPr>
            <p:ph type="title"/>
          </p:nvPr>
        </p:nvSpPr>
        <p:spPr>
          <a:xfrm>
            <a:off x="894812" y="1152520"/>
            <a:ext cx="7807754" cy="304701"/>
          </a:xfrm>
        </p:spPr>
        <p:txBody>
          <a:bodyPr/>
          <a:lstStyle/>
          <a:p>
            <a:r>
              <a:rPr lang="de-DE" b="1" dirty="0">
                <a:ea typeface="Verdana" panose="020B0604030504040204" pitchFamily="34" charset="0"/>
                <a:cs typeface="Lucida Sans Unicode" panose="020B0602030504020204" pitchFamily="34" charset="0"/>
              </a:rPr>
              <a:t>Berufsausbildung in außerbetrieblichen Einrichtungen (</a:t>
            </a:r>
            <a:r>
              <a:rPr lang="de-DE" b="1" dirty="0" err="1">
                <a:ea typeface="Verdana" panose="020B0604030504040204" pitchFamily="34" charset="0"/>
                <a:cs typeface="Lucida Sans Unicode" panose="020B0602030504020204" pitchFamily="34" charset="0"/>
              </a:rPr>
              <a:t>BaE</a:t>
            </a:r>
            <a:r>
              <a:rPr lang="de-DE" b="1" dirty="0">
                <a:ea typeface="Verdana" panose="020B0604030504040204" pitchFamily="34" charset="0"/>
                <a:cs typeface="Lucida Sans Unicode" panose="020B0602030504020204" pitchFamily="34" charset="0"/>
              </a:rPr>
              <a:t>)</a:t>
            </a:r>
            <a:endParaRPr lang="de-DE" dirty="0">
              <a:ea typeface="Verdana" panose="020B0604030504040204" pitchFamily="34" charset="0"/>
            </a:endParaRPr>
          </a:p>
        </p:txBody>
      </p:sp>
      <p:pic>
        <p:nvPicPr>
          <p:cNvPr id="4" name="Grafik 3"/>
          <p:cNvPicPr>
            <a:picLocks noChangeAspect="1"/>
          </p:cNvPicPr>
          <p:nvPr/>
        </p:nvPicPr>
        <p:blipFill>
          <a:blip r:embed="rId2"/>
          <a:stretch>
            <a:fillRect/>
          </a:stretch>
        </p:blipFill>
        <p:spPr>
          <a:xfrm>
            <a:off x="6612874" y="2568701"/>
            <a:ext cx="1612786" cy="845256"/>
          </a:xfrm>
          <a:prstGeom prst="rect">
            <a:avLst/>
          </a:prstGeom>
        </p:spPr>
      </p:pic>
      <p:pic>
        <p:nvPicPr>
          <p:cNvPr id="5" name="Grafik 4"/>
          <p:cNvPicPr>
            <a:picLocks noChangeAspect="1"/>
          </p:cNvPicPr>
          <p:nvPr/>
        </p:nvPicPr>
        <p:blipFill>
          <a:blip r:embed="rId3"/>
          <a:stretch>
            <a:fillRect/>
          </a:stretch>
        </p:blipFill>
        <p:spPr>
          <a:xfrm>
            <a:off x="5607125" y="3418054"/>
            <a:ext cx="1554481" cy="905472"/>
          </a:xfrm>
          <a:prstGeom prst="rect">
            <a:avLst/>
          </a:prstGeom>
        </p:spPr>
      </p:pic>
      <p:pic>
        <p:nvPicPr>
          <p:cNvPr id="6" name="Grafik 5"/>
          <p:cNvPicPr>
            <a:picLocks noChangeAspect="1"/>
          </p:cNvPicPr>
          <p:nvPr/>
        </p:nvPicPr>
        <p:blipFill>
          <a:blip r:embed="rId4"/>
          <a:stretch>
            <a:fillRect/>
          </a:stretch>
        </p:blipFill>
        <p:spPr>
          <a:xfrm>
            <a:off x="7323201" y="3413957"/>
            <a:ext cx="1568551" cy="913667"/>
          </a:xfrm>
          <a:prstGeom prst="rect">
            <a:avLst/>
          </a:prstGeom>
        </p:spPr>
      </p:pic>
    </p:spTree>
    <p:extLst>
      <p:ext uri="{BB962C8B-B14F-4D97-AF65-F5344CB8AC3E}">
        <p14:creationId xmlns:p14="http://schemas.microsoft.com/office/powerpoint/2010/main" val="1577006547"/>
      </p:ext>
    </p:extLst>
  </p:cSld>
  <p:clrMapOvr>
    <a:masterClrMapping/>
  </p:clrMapOvr>
</p:sld>
</file>

<file path=ppt/theme/theme1.xml><?xml version="1.0" encoding="utf-8"?>
<a:theme xmlns:a="http://schemas.openxmlformats.org/drawingml/2006/main" name="CJD Deckblatt Zwischen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C04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Zentrale_PPT_Vorlage_end" id="{E759794B-4EB4-284B-A95A-C51A622AE046}" vid="{D09A4D5E-9FEC-E046-AA4E-FEA0EFF9E83D}"/>
    </a:ext>
  </a:extLst>
</a:theme>
</file>

<file path=ppt/theme/theme2.xml><?xml version="1.0" encoding="utf-8"?>
<a:theme xmlns:a="http://schemas.openxmlformats.org/drawingml/2006/main" name="Zwischenfolien/Themenreiter">
  <a:themeElements>
    <a:clrScheme name="CJD – Farbpalette ">
      <a:dk1>
        <a:srgbClr val="2C2C2C"/>
      </a:dk1>
      <a:lt1>
        <a:srgbClr val="FFFFFF"/>
      </a:lt1>
      <a:dk2>
        <a:srgbClr val="006B99"/>
      </a:dk2>
      <a:lt2>
        <a:srgbClr val="96C21C"/>
      </a:lt2>
      <a:accent1>
        <a:srgbClr val="0D4E6E"/>
      </a:accent1>
      <a:accent2>
        <a:srgbClr val="0D5981"/>
      </a:accent2>
      <a:accent3>
        <a:srgbClr val="2C8CBE"/>
      </a:accent3>
      <a:accent4>
        <a:srgbClr val="2C9BD2"/>
      </a:accent4>
      <a:accent5>
        <a:srgbClr val="61AF2A"/>
      </a:accent5>
      <a:accent6>
        <a:srgbClr val="79B924"/>
      </a:accent6>
      <a:hlink>
        <a:srgbClr val="AACB51"/>
      </a:hlink>
      <a:folHlink>
        <a:srgbClr val="C6DB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JD_Zentrale_PPT_Vorlage_end" id="{E759794B-4EB4-284B-A95A-C51A622AE046}" vid="{34776D19-8159-E642-BCB4-6A7683BE215A}"/>
    </a:ext>
  </a:extLst>
</a:theme>
</file>

<file path=ppt/theme/theme3.xml><?xml version="1.0" encoding="utf-8"?>
<a:theme xmlns:a="http://schemas.openxmlformats.org/drawingml/2006/main" name="Inhaltsseiten Titel, Datum, Seite">
  <a:themeElements>
    <a:clrScheme name="CJD – Farbpalette ">
      <a:dk1>
        <a:srgbClr val="2C2C2C"/>
      </a:dk1>
      <a:lt1>
        <a:srgbClr val="FFFFFF"/>
      </a:lt1>
      <a:dk2>
        <a:srgbClr val="006B99"/>
      </a:dk2>
      <a:lt2>
        <a:srgbClr val="96C21C"/>
      </a:lt2>
      <a:accent1>
        <a:srgbClr val="0D4E6E"/>
      </a:accent1>
      <a:accent2>
        <a:srgbClr val="0D5981"/>
      </a:accent2>
      <a:accent3>
        <a:srgbClr val="2C8CBE"/>
      </a:accent3>
      <a:accent4>
        <a:srgbClr val="2C9BD2"/>
      </a:accent4>
      <a:accent5>
        <a:srgbClr val="61AF2A"/>
      </a:accent5>
      <a:accent6>
        <a:srgbClr val="79B924"/>
      </a:accent6>
      <a:hlink>
        <a:srgbClr val="AACB51"/>
      </a:hlink>
      <a:folHlink>
        <a:srgbClr val="C6DB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JD_Zentrale_PPT_Vorlage_end" id="{E759794B-4EB4-284B-A95A-C51A622AE046}" vid="{9B9C069D-EB55-E142-8CE5-61CFF654893F}"/>
    </a:ext>
  </a:extLst>
</a:theme>
</file>

<file path=ppt/theme/theme4.xml><?xml version="1.0" encoding="utf-8"?>
<a:theme xmlns:a="http://schemas.openxmlformats.org/drawingml/2006/main" name="Schlussfolie">
  <a:themeElements>
    <a:clrScheme name="CJD – Farbpalette ">
      <a:dk1>
        <a:srgbClr val="2C2C2C"/>
      </a:dk1>
      <a:lt1>
        <a:srgbClr val="FFFFFF"/>
      </a:lt1>
      <a:dk2>
        <a:srgbClr val="006B99"/>
      </a:dk2>
      <a:lt2>
        <a:srgbClr val="96C21C"/>
      </a:lt2>
      <a:accent1>
        <a:srgbClr val="0D4E6E"/>
      </a:accent1>
      <a:accent2>
        <a:srgbClr val="0D5981"/>
      </a:accent2>
      <a:accent3>
        <a:srgbClr val="2C8CBE"/>
      </a:accent3>
      <a:accent4>
        <a:srgbClr val="2C9BD2"/>
      </a:accent4>
      <a:accent5>
        <a:srgbClr val="61AF2A"/>
      </a:accent5>
      <a:accent6>
        <a:srgbClr val="79B924"/>
      </a:accent6>
      <a:hlink>
        <a:srgbClr val="AACB51"/>
      </a:hlink>
      <a:folHlink>
        <a:srgbClr val="C6DB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JD_Zentrale_PPT_Vorlage_end" id="{E759794B-4EB4-284B-A95A-C51A622AE046}" vid="{2E8CD2CB-89DB-E04A-ACE1-2D183E1A9034}"/>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CJD_Zentrale_PPT_Vorlage_end_leer (1)</Template>
  <TotalTime>0</TotalTime>
  <Words>1317</Words>
  <Application>Microsoft Office PowerPoint</Application>
  <PresentationFormat>Bildschirmpräsentation (16:9)</PresentationFormat>
  <Paragraphs>109</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14</vt:i4>
      </vt:variant>
    </vt:vector>
  </HeadingPairs>
  <TitlesOfParts>
    <vt:vector size="24" baseType="lpstr">
      <vt:lpstr>Open Sans Semibold</vt:lpstr>
      <vt:lpstr>Open Sans</vt:lpstr>
      <vt:lpstr>Arial</vt:lpstr>
      <vt:lpstr>Calibri</vt:lpstr>
      <vt:lpstr>Lucida Sans Unicode</vt:lpstr>
      <vt:lpstr>Verdana</vt:lpstr>
      <vt:lpstr>CJD Deckblatt Zwischentitel</vt:lpstr>
      <vt:lpstr>Zwischenfolien/Themenreiter</vt:lpstr>
      <vt:lpstr>Inhaltsseiten Titel, Datum, Seite</vt:lpstr>
      <vt:lpstr>Schlussfolie</vt:lpstr>
      <vt:lpstr>  CJD Bremervörde-Standortvorstellung</vt:lpstr>
      <vt:lpstr>CJD Bremervörde</vt:lpstr>
      <vt:lpstr>CJD Bremervörde</vt:lpstr>
      <vt:lpstr>CJD Bremervörde-Leitbild</vt:lpstr>
      <vt:lpstr>Angebote Berufliche Bildung und Gesundheit &amp; Rehabilitation des CJD Bremervörde</vt:lpstr>
      <vt:lpstr>Ausbildungen an den Standorten Bremervörde und Stade</vt:lpstr>
      <vt:lpstr>Ausbildungsmöglichkeiten am Standort Bremervörde</vt:lpstr>
      <vt:lpstr>Ausbildungsmöglichkeiten am Standort Stade</vt:lpstr>
      <vt:lpstr>Berufsausbildung in außerbetrieblichen Einrichtungen (BaE)</vt:lpstr>
      <vt:lpstr>Berufsvorbereitung</vt:lpstr>
      <vt:lpstr>Unterstützte Beschäftigung (UB)</vt:lpstr>
      <vt:lpstr>Jugendcafé Ankerplatz</vt:lpstr>
      <vt:lpstr>Betrieblich begleitete Ausbildung (bbA)</vt:lpstr>
      <vt:lpstr>Kontakte vor Ort</vt:lpstr>
    </vt:vector>
  </TitlesOfParts>
  <Company>CJD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Schmidt Nadine</dc:creator>
  <cp:lastModifiedBy>Duellick Annika</cp:lastModifiedBy>
  <cp:revision>8</cp:revision>
  <cp:lastPrinted>2020-12-22T15:15:06Z</cp:lastPrinted>
  <dcterms:created xsi:type="dcterms:W3CDTF">2021-04-09T07:23:32Z</dcterms:created>
  <dcterms:modified xsi:type="dcterms:W3CDTF">2021-04-15T03:57:22Z</dcterms:modified>
</cp:coreProperties>
</file>